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5" r:id="rId1"/>
    <p:sldMasterId id="2147483862" r:id="rId2"/>
    <p:sldMasterId id="2147483874" r:id="rId3"/>
    <p:sldMasterId id="2147483886" r:id="rId4"/>
    <p:sldMasterId id="2147483898" r:id="rId5"/>
  </p:sldMasterIdLst>
  <p:notesMasterIdLst>
    <p:notesMasterId r:id="rId36"/>
  </p:notesMasterIdLst>
  <p:handoutMasterIdLst>
    <p:handoutMasterId r:id="rId37"/>
  </p:handoutMasterIdLst>
  <p:sldIdLst>
    <p:sldId id="373" r:id="rId6"/>
    <p:sldId id="382" r:id="rId7"/>
    <p:sldId id="387" r:id="rId8"/>
    <p:sldId id="412" r:id="rId9"/>
    <p:sldId id="381" r:id="rId10"/>
    <p:sldId id="383" r:id="rId11"/>
    <p:sldId id="385" r:id="rId12"/>
    <p:sldId id="386" r:id="rId13"/>
    <p:sldId id="409" r:id="rId14"/>
    <p:sldId id="391" r:id="rId15"/>
    <p:sldId id="395" r:id="rId16"/>
    <p:sldId id="393" r:id="rId17"/>
    <p:sldId id="396" r:id="rId18"/>
    <p:sldId id="411" r:id="rId19"/>
    <p:sldId id="397" r:id="rId20"/>
    <p:sldId id="398" r:id="rId21"/>
    <p:sldId id="384" r:id="rId22"/>
    <p:sldId id="388" r:id="rId23"/>
    <p:sldId id="410" r:id="rId24"/>
    <p:sldId id="399" r:id="rId25"/>
    <p:sldId id="400" r:id="rId26"/>
    <p:sldId id="401" r:id="rId27"/>
    <p:sldId id="402" r:id="rId28"/>
    <p:sldId id="403" r:id="rId29"/>
    <p:sldId id="404" r:id="rId30"/>
    <p:sldId id="405" r:id="rId31"/>
    <p:sldId id="408" r:id="rId32"/>
    <p:sldId id="407" r:id="rId33"/>
    <p:sldId id="406" r:id="rId34"/>
    <p:sldId id="394" r:id="rId35"/>
  </p:sldIdLst>
  <p:sldSz cx="12192000" cy="6858000"/>
  <p:notesSz cx="10018713" cy="6888163"/>
  <p:defaultTextStyle>
    <a:defPPr>
      <a:defRPr lang="ru-RU"/>
    </a:defPPr>
    <a:lvl1pPr marL="0" algn="l" defTabSz="91406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023" algn="l" defTabSz="91406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060" algn="l" defTabSz="91406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090" algn="l" defTabSz="91406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120" algn="l" defTabSz="91406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158" algn="l" defTabSz="91406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178" algn="l" defTabSz="91406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9200" algn="l" defTabSz="91406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6223" algn="l" defTabSz="91406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684531C-7A99-4895-82B2-9AC6E6F7F9DC}">
          <p14:sldIdLst>
            <p14:sldId id="373"/>
            <p14:sldId id="382"/>
            <p14:sldId id="387"/>
            <p14:sldId id="412"/>
            <p14:sldId id="381"/>
            <p14:sldId id="383"/>
            <p14:sldId id="385"/>
            <p14:sldId id="386"/>
            <p14:sldId id="409"/>
            <p14:sldId id="391"/>
            <p14:sldId id="395"/>
            <p14:sldId id="393"/>
            <p14:sldId id="396"/>
            <p14:sldId id="411"/>
            <p14:sldId id="397"/>
            <p14:sldId id="398"/>
            <p14:sldId id="384"/>
            <p14:sldId id="388"/>
            <p14:sldId id="410"/>
            <p14:sldId id="399"/>
            <p14:sldId id="400"/>
            <p14:sldId id="401"/>
            <p14:sldId id="402"/>
            <p14:sldId id="403"/>
            <p14:sldId id="404"/>
            <p14:sldId id="405"/>
            <p14:sldId id="408"/>
            <p14:sldId id="407"/>
            <p14:sldId id="406"/>
            <p14:sldId id="394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CC66FF"/>
    <a:srgbClr val="FF5050"/>
    <a:srgbClr val="660066"/>
    <a:srgbClr val="FFCCFF"/>
    <a:srgbClr val="FF99FF"/>
    <a:srgbClr val="660033"/>
    <a:srgbClr val="CCCCFF"/>
    <a:srgbClr val="9999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03" autoAdjust="0"/>
    <p:restoredTop sz="94660"/>
  </p:normalViewPr>
  <p:slideViewPr>
    <p:cSldViewPr snapToGrid="0">
      <p:cViewPr>
        <p:scale>
          <a:sx n="80" d="100"/>
          <a:sy n="80" d="100"/>
        </p:scale>
        <p:origin x="-1014" y="-798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1" d="100"/>
        <a:sy n="3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1EF0CF-0E13-4AC8-B461-5AE03BEF05A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E3E01C9-8A7B-492F-9FEF-6232A7785992}">
      <dgm:prSet custT="1"/>
      <dgm:spPr/>
      <dgm:t>
        <a:bodyPr/>
        <a:lstStyle/>
        <a:p>
          <a:pPr algn="just"/>
          <a:r>
            <a:rPr lang="ru-RU" sz="2800" b="1" dirty="0" smtClean="0"/>
            <a:t>Приводят Стандарты в соответствие Федеральному закону «Об образовании в Российской Федерации»</a:t>
          </a:r>
          <a:endParaRPr lang="ru-RU" sz="2800" b="1" dirty="0"/>
        </a:p>
      </dgm:t>
    </dgm:pt>
    <dgm:pt modelId="{039616B8-A3A0-4366-AFDE-558A09FC1D85}" type="parTrans" cxnId="{B4976EE6-38A0-4D0A-86EC-558964FA0857}">
      <dgm:prSet/>
      <dgm:spPr/>
      <dgm:t>
        <a:bodyPr/>
        <a:lstStyle/>
        <a:p>
          <a:endParaRPr lang="ru-RU"/>
        </a:p>
      </dgm:t>
    </dgm:pt>
    <dgm:pt modelId="{8F840CEC-5FF5-4393-93BB-E6350EBBDAA1}" type="sibTrans" cxnId="{B4976EE6-38A0-4D0A-86EC-558964FA0857}">
      <dgm:prSet/>
      <dgm:spPr/>
      <dgm:t>
        <a:bodyPr/>
        <a:lstStyle/>
        <a:p>
          <a:endParaRPr lang="ru-RU"/>
        </a:p>
      </dgm:t>
    </dgm:pt>
    <dgm:pt modelId="{518D2AF0-8832-4143-92B2-DBE814FAAA1D}" type="pres">
      <dgm:prSet presAssocID="{D01EF0CF-0E13-4AC8-B461-5AE03BEF05A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6D6267-9D09-4797-A143-1056F6D76165}" type="pres">
      <dgm:prSet presAssocID="{3E3E01C9-8A7B-492F-9FEF-6232A7785992}" presName="parentLin" presStyleCnt="0"/>
      <dgm:spPr/>
    </dgm:pt>
    <dgm:pt modelId="{BDBE1161-E108-4212-9E10-C3F2EAE17CDC}" type="pres">
      <dgm:prSet presAssocID="{3E3E01C9-8A7B-492F-9FEF-6232A7785992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09E4C87D-02C9-4CBE-8BBE-4F5B630082E4}" type="pres">
      <dgm:prSet presAssocID="{3E3E01C9-8A7B-492F-9FEF-6232A7785992}" presName="parentText" presStyleLbl="node1" presStyleIdx="0" presStyleCnt="1" custScaleX="166274" custScaleY="212255" custLinFactNeighborX="-2337" custLinFactNeighborY="-127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0788BC-01B7-4074-A6CF-DB0CE1E71C40}" type="pres">
      <dgm:prSet presAssocID="{3E3E01C9-8A7B-492F-9FEF-6232A7785992}" presName="negativeSpace" presStyleCnt="0"/>
      <dgm:spPr/>
    </dgm:pt>
    <dgm:pt modelId="{F6F5AC4D-AE4E-400F-937B-948476F28110}" type="pres">
      <dgm:prSet presAssocID="{3E3E01C9-8A7B-492F-9FEF-6232A7785992}" presName="childText" presStyleLbl="conFgAcc1" presStyleIdx="0" presStyleCnt="1" custScaleY="1056578" custLinFactNeighborX="-1670" custLinFactNeighborY="-43688">
        <dgm:presLayoutVars>
          <dgm:bulletEnabled val="1"/>
        </dgm:presLayoutVars>
      </dgm:prSet>
      <dgm:spPr/>
    </dgm:pt>
  </dgm:ptLst>
  <dgm:cxnLst>
    <dgm:cxn modelId="{6D8FC61B-D9C6-465D-AB65-F8B3C41EE2EB}" type="presOf" srcId="{3E3E01C9-8A7B-492F-9FEF-6232A7785992}" destId="{09E4C87D-02C9-4CBE-8BBE-4F5B630082E4}" srcOrd="1" destOrd="0" presId="urn:microsoft.com/office/officeart/2005/8/layout/list1"/>
    <dgm:cxn modelId="{B4976EE6-38A0-4D0A-86EC-558964FA0857}" srcId="{D01EF0CF-0E13-4AC8-B461-5AE03BEF05A2}" destId="{3E3E01C9-8A7B-492F-9FEF-6232A7785992}" srcOrd="0" destOrd="0" parTransId="{039616B8-A3A0-4366-AFDE-558A09FC1D85}" sibTransId="{8F840CEC-5FF5-4393-93BB-E6350EBBDAA1}"/>
    <dgm:cxn modelId="{85642A77-FC66-4318-B2F2-36A3E0D78E8F}" type="presOf" srcId="{3E3E01C9-8A7B-492F-9FEF-6232A7785992}" destId="{BDBE1161-E108-4212-9E10-C3F2EAE17CDC}" srcOrd="0" destOrd="0" presId="urn:microsoft.com/office/officeart/2005/8/layout/list1"/>
    <dgm:cxn modelId="{CADAE78A-24BE-4C96-B091-E39E1C6E56D5}" type="presOf" srcId="{D01EF0CF-0E13-4AC8-B461-5AE03BEF05A2}" destId="{518D2AF0-8832-4143-92B2-DBE814FAAA1D}" srcOrd="0" destOrd="0" presId="urn:microsoft.com/office/officeart/2005/8/layout/list1"/>
    <dgm:cxn modelId="{4C15F5F4-94FD-405A-8A47-392C1111E6ED}" type="presParOf" srcId="{518D2AF0-8832-4143-92B2-DBE814FAAA1D}" destId="{526D6267-9D09-4797-A143-1056F6D76165}" srcOrd="0" destOrd="0" presId="urn:microsoft.com/office/officeart/2005/8/layout/list1"/>
    <dgm:cxn modelId="{5C94D0E2-2774-4432-AFB3-77EA4C674E5D}" type="presParOf" srcId="{526D6267-9D09-4797-A143-1056F6D76165}" destId="{BDBE1161-E108-4212-9E10-C3F2EAE17CDC}" srcOrd="0" destOrd="0" presId="urn:microsoft.com/office/officeart/2005/8/layout/list1"/>
    <dgm:cxn modelId="{D0E8002F-F4A8-4AC3-8C69-54D711CDC6BB}" type="presParOf" srcId="{526D6267-9D09-4797-A143-1056F6D76165}" destId="{09E4C87D-02C9-4CBE-8BBE-4F5B630082E4}" srcOrd="1" destOrd="0" presId="urn:microsoft.com/office/officeart/2005/8/layout/list1"/>
    <dgm:cxn modelId="{B1274539-BA3A-4944-9F90-8BA30527E0E6}" type="presParOf" srcId="{518D2AF0-8832-4143-92B2-DBE814FAAA1D}" destId="{7F0788BC-01B7-4074-A6CF-DB0CE1E71C40}" srcOrd="1" destOrd="0" presId="urn:microsoft.com/office/officeart/2005/8/layout/list1"/>
    <dgm:cxn modelId="{35C2166E-53FD-4371-8896-AE41E81FADD6}" type="presParOf" srcId="{518D2AF0-8832-4143-92B2-DBE814FAAA1D}" destId="{F6F5AC4D-AE4E-400F-937B-948476F28110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F5AC4D-AE4E-400F-937B-948476F28110}">
      <dsp:nvSpPr>
        <dsp:cNvPr id="0" name=""/>
        <dsp:cNvSpPr/>
      </dsp:nvSpPr>
      <dsp:spPr>
        <a:xfrm>
          <a:off x="0" y="792858"/>
          <a:ext cx="11720512" cy="47926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E4C87D-02C9-4CBE-8BBE-4F5B630082E4}">
      <dsp:nvSpPr>
        <dsp:cNvPr id="0" name=""/>
        <dsp:cNvSpPr/>
      </dsp:nvSpPr>
      <dsp:spPr>
        <a:xfrm>
          <a:off x="471166" y="0"/>
          <a:ext cx="11230435" cy="11278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0105" tIns="0" rIns="310105" bIns="0" numCol="1" spcCol="1270" anchor="ctr" anchorCtr="0">
          <a:noAutofit/>
        </a:bodyPr>
        <a:lstStyle/>
        <a:p>
          <a:pPr lvl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Приводят Стандарты в соответствие Федеральному закону «Об образовании в Российской Федерации»</a:t>
          </a:r>
          <a:endParaRPr lang="ru-RU" sz="2800" b="1" kern="1200" dirty="0"/>
        </a:p>
      </dsp:txBody>
      <dsp:txXfrm>
        <a:off x="526223" y="55057"/>
        <a:ext cx="11120321" cy="10177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41442" cy="344408"/>
          </a:xfrm>
          <a:prstGeom prst="rect">
            <a:avLst/>
          </a:prstGeom>
        </p:spPr>
        <p:txBody>
          <a:bodyPr vert="horz" lIns="92428" tIns="46214" rIns="92428" bIns="46214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74953" y="0"/>
            <a:ext cx="4341442" cy="344408"/>
          </a:xfrm>
          <a:prstGeom prst="rect">
            <a:avLst/>
          </a:prstGeom>
        </p:spPr>
        <p:txBody>
          <a:bodyPr vert="horz" lIns="92428" tIns="46214" rIns="92428" bIns="46214" rtlCol="0"/>
          <a:lstStyle>
            <a:lvl1pPr algn="r">
              <a:defRPr sz="1200"/>
            </a:lvl1pPr>
          </a:lstStyle>
          <a:p>
            <a:fld id="{E030345C-93A5-4B78-9AE6-6FDEB66AF6A7}" type="datetimeFigureOut">
              <a:rPr lang="ru-RU" smtClean="0"/>
              <a:t>25.02.2022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542560"/>
            <a:ext cx="4341442" cy="344408"/>
          </a:xfrm>
          <a:prstGeom prst="rect">
            <a:avLst/>
          </a:prstGeom>
        </p:spPr>
        <p:txBody>
          <a:bodyPr vert="horz" lIns="92428" tIns="46214" rIns="92428" bIns="46214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74953" y="6542560"/>
            <a:ext cx="4341442" cy="344408"/>
          </a:xfrm>
          <a:prstGeom prst="rect">
            <a:avLst/>
          </a:prstGeom>
        </p:spPr>
        <p:txBody>
          <a:bodyPr vert="horz" lIns="92428" tIns="46214" rIns="92428" bIns="46214" rtlCol="0" anchor="b"/>
          <a:lstStyle>
            <a:lvl1pPr algn="r">
              <a:defRPr sz="1200"/>
            </a:lvl1pPr>
          </a:lstStyle>
          <a:p>
            <a:fld id="{D7AFEB8B-21D0-4D9D-B808-32823C621E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43001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41442" cy="345604"/>
          </a:xfrm>
          <a:prstGeom prst="rect">
            <a:avLst/>
          </a:prstGeom>
        </p:spPr>
        <p:txBody>
          <a:bodyPr vert="horz" lIns="92428" tIns="46214" rIns="92428" bIns="46214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74953" y="1"/>
            <a:ext cx="4341442" cy="345604"/>
          </a:xfrm>
          <a:prstGeom prst="rect">
            <a:avLst/>
          </a:prstGeom>
        </p:spPr>
        <p:txBody>
          <a:bodyPr vert="horz" lIns="92428" tIns="46214" rIns="92428" bIns="46214" rtlCol="0"/>
          <a:lstStyle>
            <a:lvl1pPr algn="r">
              <a:defRPr sz="1200"/>
            </a:lvl1pPr>
          </a:lstStyle>
          <a:p>
            <a:fld id="{5981A347-2FCB-41B4-B281-5161C82D7591}" type="datetimeFigureOut">
              <a:rPr lang="ru-RU" smtClean="0"/>
              <a:t>25.02.2022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4813" y="860425"/>
            <a:ext cx="4129087" cy="2324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28" tIns="46214" rIns="92428" bIns="46214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01872" y="3314929"/>
            <a:ext cx="8014970" cy="2712215"/>
          </a:xfrm>
          <a:prstGeom prst="rect">
            <a:avLst/>
          </a:prstGeom>
        </p:spPr>
        <p:txBody>
          <a:bodyPr vert="horz" lIns="92428" tIns="46214" rIns="92428" bIns="4621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542560"/>
            <a:ext cx="4341442" cy="345603"/>
          </a:xfrm>
          <a:prstGeom prst="rect">
            <a:avLst/>
          </a:prstGeom>
        </p:spPr>
        <p:txBody>
          <a:bodyPr vert="horz" lIns="92428" tIns="46214" rIns="92428" bIns="46214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74953" y="6542560"/>
            <a:ext cx="4341442" cy="345603"/>
          </a:xfrm>
          <a:prstGeom prst="rect">
            <a:avLst/>
          </a:prstGeom>
        </p:spPr>
        <p:txBody>
          <a:bodyPr vert="horz" lIns="92428" tIns="46214" rIns="92428" bIns="46214" rtlCol="0" anchor="b"/>
          <a:lstStyle>
            <a:lvl1pPr algn="r">
              <a:defRPr sz="1200"/>
            </a:lvl1pPr>
          </a:lstStyle>
          <a:p>
            <a:fld id="{6902B07D-CC57-46AD-9F32-26695D09666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9767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0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23" algn="l" defTabSz="9140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060" algn="l" defTabSz="9140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090" algn="l" defTabSz="9140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120" algn="l" defTabSz="9140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158" algn="l" defTabSz="9140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78" algn="l" defTabSz="9140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00" algn="l" defTabSz="9140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223" algn="l" defTabSz="9140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7788" y="754063"/>
            <a:ext cx="6705600" cy="37719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2649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1" y="3602041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95" indent="0" algn="ctr">
              <a:buNone/>
              <a:defRPr sz="2000"/>
            </a:lvl2pPr>
            <a:lvl3pPr marL="914196" indent="0" algn="ctr">
              <a:buNone/>
              <a:defRPr sz="1900"/>
            </a:lvl3pPr>
            <a:lvl4pPr marL="1371294" indent="0" algn="ctr">
              <a:buNone/>
              <a:defRPr sz="1600"/>
            </a:lvl4pPr>
            <a:lvl5pPr marL="1828392" indent="0" algn="ctr">
              <a:buNone/>
              <a:defRPr sz="1600"/>
            </a:lvl5pPr>
            <a:lvl6pPr marL="2285494" indent="0" algn="ctr">
              <a:buNone/>
              <a:defRPr sz="1600"/>
            </a:lvl6pPr>
            <a:lvl7pPr marL="2742586" indent="0" algn="ctr">
              <a:buNone/>
              <a:defRPr sz="1600"/>
            </a:lvl7pPr>
            <a:lvl8pPr marL="3199680" indent="0" algn="ctr">
              <a:buNone/>
              <a:defRPr sz="1600"/>
            </a:lvl8pPr>
            <a:lvl9pPr marL="3656775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6BA182-75CF-448C-A1C9-F5E9834489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890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6BA182-75CF-448C-A1C9-F5E9834489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729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56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7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0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9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2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7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6BA182-75CF-448C-A1C9-F5E9834489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896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44" y="1825625"/>
            <a:ext cx="5181601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44" y="1825625"/>
            <a:ext cx="5181601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6BA182-75CF-448C-A1C9-F5E9834489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864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5" indent="0">
              <a:buNone/>
              <a:defRPr sz="2000" b="1"/>
            </a:lvl2pPr>
            <a:lvl3pPr marL="914196" indent="0">
              <a:buNone/>
              <a:defRPr sz="1900" b="1"/>
            </a:lvl3pPr>
            <a:lvl4pPr marL="1371294" indent="0">
              <a:buNone/>
              <a:defRPr sz="1600" b="1"/>
            </a:lvl4pPr>
            <a:lvl5pPr marL="1828392" indent="0">
              <a:buNone/>
              <a:defRPr sz="1600" b="1"/>
            </a:lvl5pPr>
            <a:lvl6pPr marL="2285494" indent="0">
              <a:buNone/>
              <a:defRPr sz="1600" b="1"/>
            </a:lvl6pPr>
            <a:lvl7pPr marL="2742586" indent="0">
              <a:buNone/>
              <a:defRPr sz="1600" b="1"/>
            </a:lvl7pPr>
            <a:lvl8pPr marL="3199680" indent="0">
              <a:buNone/>
              <a:defRPr sz="1600" b="1"/>
            </a:lvl8pPr>
            <a:lvl9pPr marL="3656775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5" indent="0">
              <a:buNone/>
              <a:defRPr sz="2000" b="1"/>
            </a:lvl2pPr>
            <a:lvl3pPr marL="914196" indent="0">
              <a:buNone/>
              <a:defRPr sz="1900" b="1"/>
            </a:lvl3pPr>
            <a:lvl4pPr marL="1371294" indent="0">
              <a:buNone/>
              <a:defRPr sz="1600" b="1"/>
            </a:lvl4pPr>
            <a:lvl5pPr marL="1828392" indent="0">
              <a:buNone/>
              <a:defRPr sz="1600" b="1"/>
            </a:lvl5pPr>
            <a:lvl6pPr marL="2285494" indent="0">
              <a:buNone/>
              <a:defRPr sz="1600" b="1"/>
            </a:lvl6pPr>
            <a:lvl7pPr marL="2742586" indent="0">
              <a:buNone/>
              <a:defRPr sz="1600" b="1"/>
            </a:lvl7pPr>
            <a:lvl8pPr marL="3199680" indent="0">
              <a:buNone/>
              <a:defRPr sz="1600" b="1"/>
            </a:lvl8pPr>
            <a:lvl9pPr marL="3656775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6BA182-75CF-448C-A1C9-F5E9834489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468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6BA182-75CF-448C-A1C9-F5E9834489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589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6BA182-75CF-448C-A1C9-F5E9834489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281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6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95" indent="0">
              <a:buNone/>
              <a:defRPr sz="1500"/>
            </a:lvl2pPr>
            <a:lvl3pPr marL="914196" indent="0">
              <a:buNone/>
              <a:defRPr sz="1200"/>
            </a:lvl3pPr>
            <a:lvl4pPr marL="1371294" indent="0">
              <a:buNone/>
              <a:defRPr sz="1100"/>
            </a:lvl4pPr>
            <a:lvl5pPr marL="1828392" indent="0">
              <a:buNone/>
              <a:defRPr sz="1100"/>
            </a:lvl5pPr>
            <a:lvl6pPr marL="2285494" indent="0">
              <a:buNone/>
              <a:defRPr sz="1100"/>
            </a:lvl6pPr>
            <a:lvl7pPr marL="2742586" indent="0">
              <a:buNone/>
              <a:defRPr sz="1100"/>
            </a:lvl7pPr>
            <a:lvl8pPr marL="3199680" indent="0">
              <a:buNone/>
              <a:defRPr sz="1100"/>
            </a:lvl8pPr>
            <a:lvl9pPr marL="3656775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6BA182-75CF-448C-A1C9-F5E9834489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971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6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095" indent="0">
              <a:buNone/>
              <a:defRPr sz="2800"/>
            </a:lvl2pPr>
            <a:lvl3pPr marL="914196" indent="0">
              <a:buNone/>
              <a:defRPr sz="2400"/>
            </a:lvl3pPr>
            <a:lvl4pPr marL="1371294" indent="0">
              <a:buNone/>
              <a:defRPr sz="2000"/>
            </a:lvl4pPr>
            <a:lvl5pPr marL="1828392" indent="0">
              <a:buNone/>
              <a:defRPr sz="2000"/>
            </a:lvl5pPr>
            <a:lvl6pPr marL="2285494" indent="0">
              <a:buNone/>
              <a:defRPr sz="2000"/>
            </a:lvl6pPr>
            <a:lvl7pPr marL="2742586" indent="0">
              <a:buNone/>
              <a:defRPr sz="2000"/>
            </a:lvl7pPr>
            <a:lvl8pPr marL="3199680" indent="0">
              <a:buNone/>
              <a:defRPr sz="2000"/>
            </a:lvl8pPr>
            <a:lvl9pPr marL="3656775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95" indent="0">
              <a:buNone/>
              <a:defRPr sz="1500"/>
            </a:lvl2pPr>
            <a:lvl3pPr marL="914196" indent="0">
              <a:buNone/>
              <a:defRPr sz="1200"/>
            </a:lvl3pPr>
            <a:lvl4pPr marL="1371294" indent="0">
              <a:buNone/>
              <a:defRPr sz="1100"/>
            </a:lvl4pPr>
            <a:lvl5pPr marL="1828392" indent="0">
              <a:buNone/>
              <a:defRPr sz="1100"/>
            </a:lvl5pPr>
            <a:lvl6pPr marL="2285494" indent="0">
              <a:buNone/>
              <a:defRPr sz="1100"/>
            </a:lvl6pPr>
            <a:lvl7pPr marL="2742586" indent="0">
              <a:buNone/>
              <a:defRPr sz="1100"/>
            </a:lvl7pPr>
            <a:lvl8pPr marL="3199680" indent="0">
              <a:buNone/>
              <a:defRPr sz="1100"/>
            </a:lvl8pPr>
            <a:lvl9pPr marL="3656775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6BA182-75CF-448C-A1C9-F5E9834489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233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6BA182-75CF-448C-A1C9-F5E9834489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578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38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38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6BA182-75CF-448C-A1C9-F5E9834489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8240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Автор и дата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600685" y="5929933"/>
            <a:ext cx="10985503" cy="318491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412660">
              <a:lnSpc>
                <a:spcPct val="100000"/>
              </a:lnSpc>
              <a:spcBef>
                <a:spcPts val="0"/>
              </a:spcBef>
              <a:buSzTx/>
              <a:buNone/>
              <a:defRPr sz="1900" b="1"/>
            </a:lvl1pPr>
          </a:lstStyle>
          <a:p>
            <a:r>
              <a:t>Автор и дата</a:t>
            </a:r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603263" y="1287528"/>
            <a:ext cx="10985503" cy="2324101"/>
          </a:xfrm>
          <a:prstGeom prst="rect">
            <a:avLst/>
          </a:prstGeom>
        </p:spPr>
        <p:txBody>
          <a:bodyPr anchor="b"/>
          <a:lstStyle>
            <a:lvl1pPr>
              <a:defRPr sz="5900" spc="-116"/>
            </a:lvl1pPr>
          </a:lstStyle>
          <a:p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0676" y="3611600"/>
            <a:ext cx="10985501" cy="952501"/>
          </a:xfrm>
          <a:prstGeom prst="rect">
            <a:avLst/>
          </a:prstGeom>
        </p:spPr>
        <p:txBody>
          <a:bodyPr/>
          <a:lstStyle>
            <a:lvl1pPr marL="0" indent="0" defTabSz="412660">
              <a:lnSpc>
                <a:spcPct val="100000"/>
              </a:lnSpc>
              <a:spcBef>
                <a:spcPts val="0"/>
              </a:spcBef>
              <a:buSzTx/>
              <a:buNone/>
              <a:defRPr sz="2800" b="1"/>
            </a:lvl1pPr>
            <a:lvl2pPr marL="0" indent="0" defTabSz="412660">
              <a:lnSpc>
                <a:spcPct val="100000"/>
              </a:lnSpc>
              <a:spcBef>
                <a:spcPts val="0"/>
              </a:spcBef>
              <a:buSzTx/>
              <a:buNone/>
              <a:defRPr sz="2800" b="1"/>
            </a:lvl2pPr>
            <a:lvl3pPr marL="0" indent="0" defTabSz="412660">
              <a:lnSpc>
                <a:spcPct val="100000"/>
              </a:lnSpc>
              <a:spcBef>
                <a:spcPts val="0"/>
              </a:spcBef>
              <a:buSzTx/>
              <a:buNone/>
              <a:defRPr sz="2800" b="1"/>
            </a:lvl3pPr>
            <a:lvl4pPr marL="0" indent="0" defTabSz="412660">
              <a:lnSpc>
                <a:spcPct val="100000"/>
              </a:lnSpc>
              <a:spcBef>
                <a:spcPts val="0"/>
              </a:spcBef>
              <a:buSzTx/>
              <a:buNone/>
              <a:defRPr sz="2800" b="1"/>
            </a:lvl4pPr>
            <a:lvl5pPr marL="0" indent="0" defTabSz="412660">
              <a:lnSpc>
                <a:spcPct val="100000"/>
              </a:lnSpc>
              <a:spcBef>
                <a:spcPts val="0"/>
              </a:spcBef>
              <a:buSzTx/>
              <a:buNone/>
              <a:defRPr sz="2800" b="1"/>
            </a:lvl5pPr>
          </a:lstStyle>
          <a:p>
            <a:r>
              <a:t>Подзаголовок презентации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38838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13"/>
          </p:nvPr>
        </p:nvSpPr>
        <p:spPr>
          <a:xfrm>
            <a:off x="-577849" y="-647700"/>
            <a:ext cx="13373100" cy="8009467"/>
          </a:xfrm>
          <a:prstGeom prst="rect">
            <a:avLst/>
          </a:prstGeom>
        </p:spPr>
        <p:txBody>
          <a:bodyPr lIns="91420" tIns="45718" rIns="91420" bIns="45718">
            <a:noAutofit/>
          </a:bodyPr>
          <a:lstStyle/>
          <a:p>
            <a:endParaRPr dirty="0"/>
          </a:p>
        </p:txBody>
      </p:sp>
      <p:sp>
        <p:nvSpPr>
          <p:cNvPr id="2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603255" y="3562351"/>
            <a:ext cx="10985500" cy="2324100"/>
          </a:xfrm>
          <a:prstGeom prst="rect">
            <a:avLst/>
          </a:prstGeom>
        </p:spPr>
        <p:txBody>
          <a:bodyPr anchor="b"/>
          <a:lstStyle>
            <a:lvl1pPr>
              <a:defRPr sz="5900" spc="-116"/>
            </a:lvl1pPr>
          </a:lstStyle>
          <a:p>
            <a:r>
              <a:t>Заголовок презентации</a:t>
            </a:r>
          </a:p>
        </p:txBody>
      </p:sp>
      <p:sp>
        <p:nvSpPr>
          <p:cNvPr id="23" name="Автор и дата"/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603861" y="553069"/>
            <a:ext cx="10984311" cy="318491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412660">
              <a:lnSpc>
                <a:spcPct val="100000"/>
              </a:lnSpc>
              <a:spcBef>
                <a:spcPts val="0"/>
              </a:spcBef>
              <a:buSzTx/>
              <a:buNone/>
              <a:defRPr sz="1900" b="1"/>
            </a:lvl1pPr>
          </a:lstStyle>
          <a:p>
            <a:r>
              <a:t>Автор и дата</a:t>
            </a:r>
          </a:p>
        </p:txBody>
      </p:sp>
      <p:sp>
        <p:nvSpPr>
          <p:cNvPr id="2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55" y="5804955"/>
            <a:ext cx="10985500" cy="558476"/>
          </a:xfrm>
          <a:prstGeom prst="rect">
            <a:avLst/>
          </a:prstGeom>
        </p:spPr>
        <p:txBody>
          <a:bodyPr/>
          <a:lstStyle>
            <a:lvl1pPr marL="0" indent="0" defTabSz="412660">
              <a:lnSpc>
                <a:spcPct val="100000"/>
              </a:lnSpc>
              <a:spcBef>
                <a:spcPts val="0"/>
              </a:spcBef>
              <a:buSzTx/>
              <a:buNone/>
              <a:defRPr sz="2800" b="1"/>
            </a:lvl1pPr>
            <a:lvl2pPr marL="0" indent="0" defTabSz="412660">
              <a:lnSpc>
                <a:spcPct val="100000"/>
              </a:lnSpc>
              <a:spcBef>
                <a:spcPts val="0"/>
              </a:spcBef>
              <a:buSzTx/>
              <a:buNone/>
              <a:defRPr sz="2800" b="1"/>
            </a:lvl2pPr>
            <a:lvl3pPr marL="0" indent="0" defTabSz="412660">
              <a:lnSpc>
                <a:spcPct val="100000"/>
              </a:lnSpc>
              <a:spcBef>
                <a:spcPts val="0"/>
              </a:spcBef>
              <a:buSzTx/>
              <a:buNone/>
              <a:defRPr sz="2800" b="1"/>
            </a:lvl3pPr>
            <a:lvl4pPr marL="0" indent="0" defTabSz="412660">
              <a:lnSpc>
                <a:spcPct val="100000"/>
              </a:lnSpc>
              <a:spcBef>
                <a:spcPts val="0"/>
              </a:spcBef>
              <a:buSzTx/>
              <a:buNone/>
              <a:defRPr sz="2800" b="1"/>
            </a:lvl4pPr>
            <a:lvl5pPr marL="0" indent="0" defTabSz="412660">
              <a:lnSpc>
                <a:spcPct val="100000"/>
              </a:lnSpc>
              <a:spcBef>
                <a:spcPts val="0"/>
              </a:spcBef>
              <a:buSzTx/>
              <a:buNone/>
              <a:defRPr sz="2800" b="1"/>
            </a:lvl5pPr>
          </a:lstStyle>
          <a:p>
            <a:r>
              <a:t>Подзаголовок презентации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292031">
              <a:defRPr/>
            </a:pPr>
            <a:fld id="{86CB4B4D-7CA3-9044-876B-883B54F8677D}" type="slidenum">
              <a:rPr lang="ru-RU" sz="900" smtClean="0">
                <a:solidFill>
                  <a:srgbClr val="000000"/>
                </a:solidFill>
                <a:latin typeface="Helvetica Neue"/>
              </a:rPr>
              <a:pPr algn="ctr" defTabSz="292031">
                <a:defRPr/>
              </a:pPr>
              <a:t>‹#›</a:t>
            </a:fld>
            <a:endParaRPr lang="ru-RU" sz="900" dirty="0">
              <a:solidFill>
                <a:srgbClr val="000000"/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240897418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292031">
              <a:defRPr/>
            </a:pPr>
            <a:fld id="{86CB4B4D-7CA3-9044-876B-883B54F8677D}" type="slidenum">
              <a:rPr lang="ru-RU" sz="900" smtClean="0">
                <a:solidFill>
                  <a:srgbClr val="000000"/>
                </a:solidFill>
                <a:latin typeface="Helvetica Neue"/>
              </a:rPr>
              <a:pPr algn="ctr" defTabSz="292031">
                <a:defRPr/>
              </a:pPr>
              <a:t>‹#›</a:t>
            </a:fld>
            <a:endParaRPr lang="ru-RU" sz="900" dirty="0">
              <a:solidFill>
                <a:srgbClr val="000000"/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285164601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5" y="213044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5" y="3886201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78F9-5F67-4CB2-8EE9-5E7D6D12EB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B7B6-909C-4269-89F9-0326688F66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618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78F9-5F67-4CB2-8EE9-5E7D6D12EB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B7B6-909C-4269-89F9-0326688F66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9724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5" y="440692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5" y="2906722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9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1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3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4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25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1996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67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78F9-5F67-4CB2-8EE9-5E7D6D12EB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B7B6-909C-4269-89F9-0326688F66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9442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3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78F9-5F67-4CB2-8EE9-5E7D6D12EB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B7B6-909C-4269-89F9-0326688F66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8726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5" indent="0">
              <a:buNone/>
              <a:defRPr sz="2000" b="1"/>
            </a:lvl2pPr>
            <a:lvl3pPr marL="914196" indent="0">
              <a:buNone/>
              <a:defRPr sz="1900" b="1"/>
            </a:lvl3pPr>
            <a:lvl4pPr marL="1371294" indent="0">
              <a:buNone/>
              <a:defRPr sz="1600" b="1"/>
            </a:lvl4pPr>
            <a:lvl5pPr marL="1828392" indent="0">
              <a:buNone/>
              <a:defRPr sz="1600" b="1"/>
            </a:lvl5pPr>
            <a:lvl6pPr marL="2285494" indent="0">
              <a:buNone/>
              <a:defRPr sz="1600" b="1"/>
            </a:lvl6pPr>
            <a:lvl7pPr marL="2742586" indent="0">
              <a:buNone/>
              <a:defRPr sz="1600" b="1"/>
            </a:lvl7pPr>
            <a:lvl8pPr marL="3199680" indent="0">
              <a:buNone/>
              <a:defRPr sz="1600" b="1"/>
            </a:lvl8pPr>
            <a:lvl9pPr marL="365677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5" indent="0">
              <a:buNone/>
              <a:defRPr sz="2000" b="1"/>
            </a:lvl2pPr>
            <a:lvl3pPr marL="914196" indent="0">
              <a:buNone/>
              <a:defRPr sz="1900" b="1"/>
            </a:lvl3pPr>
            <a:lvl4pPr marL="1371294" indent="0">
              <a:buNone/>
              <a:defRPr sz="1600" b="1"/>
            </a:lvl4pPr>
            <a:lvl5pPr marL="1828392" indent="0">
              <a:buNone/>
              <a:defRPr sz="1600" b="1"/>
            </a:lvl5pPr>
            <a:lvl6pPr marL="2285494" indent="0">
              <a:buNone/>
              <a:defRPr sz="1600" b="1"/>
            </a:lvl6pPr>
            <a:lvl7pPr marL="2742586" indent="0">
              <a:buNone/>
              <a:defRPr sz="1600" b="1"/>
            </a:lvl7pPr>
            <a:lvl8pPr marL="3199680" indent="0">
              <a:buNone/>
              <a:defRPr sz="1600" b="1"/>
            </a:lvl8pPr>
            <a:lvl9pPr marL="365677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78F9-5F67-4CB2-8EE9-5E7D6D12EB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B7B6-909C-4269-89F9-0326688F66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408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78F9-5F67-4CB2-8EE9-5E7D6D12EB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B7B6-909C-4269-89F9-0326688F66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941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78F9-5F67-4CB2-8EE9-5E7D6D12EB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B7B6-909C-4269-89F9-0326688F66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0653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7" y="27308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095" indent="0">
              <a:buNone/>
              <a:defRPr sz="1200"/>
            </a:lvl2pPr>
            <a:lvl3pPr marL="914196" indent="0">
              <a:buNone/>
              <a:defRPr sz="1100"/>
            </a:lvl3pPr>
            <a:lvl4pPr marL="1371294" indent="0">
              <a:buNone/>
              <a:defRPr sz="900"/>
            </a:lvl4pPr>
            <a:lvl5pPr marL="1828392" indent="0">
              <a:buNone/>
              <a:defRPr sz="900"/>
            </a:lvl5pPr>
            <a:lvl6pPr marL="2285494" indent="0">
              <a:buNone/>
              <a:defRPr sz="900"/>
            </a:lvl6pPr>
            <a:lvl7pPr marL="2742586" indent="0">
              <a:buNone/>
              <a:defRPr sz="900"/>
            </a:lvl7pPr>
            <a:lvl8pPr marL="3199680" indent="0">
              <a:buNone/>
              <a:defRPr sz="900"/>
            </a:lvl8pPr>
            <a:lvl9pPr marL="365677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78F9-5F67-4CB2-8EE9-5E7D6D12EB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B7B6-909C-4269-89F9-0326688F66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819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95" indent="0">
              <a:buNone/>
              <a:defRPr sz="2800"/>
            </a:lvl2pPr>
            <a:lvl3pPr marL="914196" indent="0">
              <a:buNone/>
              <a:defRPr sz="2400"/>
            </a:lvl3pPr>
            <a:lvl4pPr marL="1371294" indent="0">
              <a:buNone/>
              <a:defRPr sz="2000"/>
            </a:lvl4pPr>
            <a:lvl5pPr marL="1828392" indent="0">
              <a:buNone/>
              <a:defRPr sz="2000"/>
            </a:lvl5pPr>
            <a:lvl6pPr marL="2285494" indent="0">
              <a:buNone/>
              <a:defRPr sz="2000"/>
            </a:lvl6pPr>
            <a:lvl7pPr marL="2742586" indent="0">
              <a:buNone/>
              <a:defRPr sz="2000"/>
            </a:lvl7pPr>
            <a:lvl8pPr marL="3199680" indent="0">
              <a:buNone/>
              <a:defRPr sz="2000"/>
            </a:lvl8pPr>
            <a:lvl9pPr marL="3656775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49"/>
            <a:ext cx="73152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095" indent="0">
              <a:buNone/>
              <a:defRPr sz="1200"/>
            </a:lvl2pPr>
            <a:lvl3pPr marL="914196" indent="0">
              <a:buNone/>
              <a:defRPr sz="1100"/>
            </a:lvl3pPr>
            <a:lvl4pPr marL="1371294" indent="0">
              <a:buNone/>
              <a:defRPr sz="900"/>
            </a:lvl4pPr>
            <a:lvl5pPr marL="1828392" indent="0">
              <a:buNone/>
              <a:defRPr sz="900"/>
            </a:lvl5pPr>
            <a:lvl6pPr marL="2285494" indent="0">
              <a:buNone/>
              <a:defRPr sz="900"/>
            </a:lvl6pPr>
            <a:lvl7pPr marL="2742586" indent="0">
              <a:buNone/>
              <a:defRPr sz="900"/>
            </a:lvl7pPr>
            <a:lvl8pPr marL="3199680" indent="0">
              <a:buNone/>
              <a:defRPr sz="900"/>
            </a:lvl8pPr>
            <a:lvl9pPr marL="365677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78F9-5F67-4CB2-8EE9-5E7D6D12EB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B7B6-909C-4269-89F9-0326688F66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5188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78F9-5F67-4CB2-8EE9-5E7D6D12EB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B7B6-909C-4269-89F9-0326688F66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6757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68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1" y="274668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78F9-5F67-4CB2-8EE9-5E7D6D12EB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B7B6-909C-4269-89F9-0326688F66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1391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95" indent="0" algn="ctr">
              <a:buNone/>
              <a:defRPr sz="2000"/>
            </a:lvl2pPr>
            <a:lvl3pPr marL="914196" indent="0" algn="ctr">
              <a:buNone/>
              <a:defRPr sz="1900"/>
            </a:lvl3pPr>
            <a:lvl4pPr marL="1371294" indent="0" algn="ctr">
              <a:buNone/>
              <a:defRPr sz="1600"/>
            </a:lvl4pPr>
            <a:lvl5pPr marL="1828392" indent="0" algn="ctr">
              <a:buNone/>
              <a:defRPr sz="1600"/>
            </a:lvl5pPr>
            <a:lvl6pPr marL="2285494" indent="0" algn="ctr">
              <a:buNone/>
              <a:defRPr sz="1600"/>
            </a:lvl6pPr>
            <a:lvl7pPr marL="2742586" indent="0" algn="ctr">
              <a:buNone/>
              <a:defRPr sz="1600"/>
            </a:lvl7pPr>
            <a:lvl8pPr marL="3199680" indent="0" algn="ctr">
              <a:buNone/>
              <a:defRPr sz="1600"/>
            </a:lvl8pPr>
            <a:lvl9pPr marL="3656775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439A2-39A8-494E-BE7E-0810E705B0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F4DD-E975-469A-96ED-482C9821BC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4377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439A2-39A8-494E-BE7E-0810E705B0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F4DD-E975-469A-96ED-482C9821BC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4796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56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0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9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2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7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439A2-39A8-494E-BE7E-0810E705B0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F4DD-E975-469A-96ED-482C9821BC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7303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439A2-39A8-494E-BE7E-0810E705B0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F4DD-E975-469A-96ED-482C9821BC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7604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5" indent="0">
              <a:buNone/>
              <a:defRPr sz="2000" b="1"/>
            </a:lvl2pPr>
            <a:lvl3pPr marL="914196" indent="0">
              <a:buNone/>
              <a:defRPr sz="1900" b="1"/>
            </a:lvl3pPr>
            <a:lvl4pPr marL="1371294" indent="0">
              <a:buNone/>
              <a:defRPr sz="1600" b="1"/>
            </a:lvl4pPr>
            <a:lvl5pPr marL="1828392" indent="0">
              <a:buNone/>
              <a:defRPr sz="1600" b="1"/>
            </a:lvl5pPr>
            <a:lvl6pPr marL="2285494" indent="0">
              <a:buNone/>
              <a:defRPr sz="1600" b="1"/>
            </a:lvl6pPr>
            <a:lvl7pPr marL="2742586" indent="0">
              <a:buNone/>
              <a:defRPr sz="1600" b="1"/>
            </a:lvl7pPr>
            <a:lvl8pPr marL="3199680" indent="0">
              <a:buNone/>
              <a:defRPr sz="1600" b="1"/>
            </a:lvl8pPr>
            <a:lvl9pPr marL="365677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5" indent="0">
              <a:buNone/>
              <a:defRPr sz="2000" b="1"/>
            </a:lvl2pPr>
            <a:lvl3pPr marL="914196" indent="0">
              <a:buNone/>
              <a:defRPr sz="1900" b="1"/>
            </a:lvl3pPr>
            <a:lvl4pPr marL="1371294" indent="0">
              <a:buNone/>
              <a:defRPr sz="1600" b="1"/>
            </a:lvl4pPr>
            <a:lvl5pPr marL="1828392" indent="0">
              <a:buNone/>
              <a:defRPr sz="1600" b="1"/>
            </a:lvl5pPr>
            <a:lvl6pPr marL="2285494" indent="0">
              <a:buNone/>
              <a:defRPr sz="1600" b="1"/>
            </a:lvl6pPr>
            <a:lvl7pPr marL="2742586" indent="0">
              <a:buNone/>
              <a:defRPr sz="1600" b="1"/>
            </a:lvl7pPr>
            <a:lvl8pPr marL="3199680" indent="0">
              <a:buNone/>
              <a:defRPr sz="1600" b="1"/>
            </a:lvl8pPr>
            <a:lvl9pPr marL="365677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439A2-39A8-494E-BE7E-0810E705B0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F4DD-E975-469A-96ED-482C9821BC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826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439A2-39A8-494E-BE7E-0810E705B0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F4DD-E975-469A-96ED-482C9821BC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5593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439A2-39A8-494E-BE7E-0810E705B0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F4DD-E975-469A-96ED-482C9821BC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5915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44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95" indent="0">
              <a:buNone/>
              <a:defRPr sz="1500"/>
            </a:lvl2pPr>
            <a:lvl3pPr marL="914196" indent="0">
              <a:buNone/>
              <a:defRPr sz="1200"/>
            </a:lvl3pPr>
            <a:lvl4pPr marL="1371294" indent="0">
              <a:buNone/>
              <a:defRPr sz="1100"/>
            </a:lvl4pPr>
            <a:lvl5pPr marL="1828392" indent="0">
              <a:buNone/>
              <a:defRPr sz="1100"/>
            </a:lvl5pPr>
            <a:lvl6pPr marL="2285494" indent="0">
              <a:buNone/>
              <a:defRPr sz="1100"/>
            </a:lvl6pPr>
            <a:lvl7pPr marL="2742586" indent="0">
              <a:buNone/>
              <a:defRPr sz="1100"/>
            </a:lvl7pPr>
            <a:lvl8pPr marL="3199680" indent="0">
              <a:buNone/>
              <a:defRPr sz="1100"/>
            </a:lvl8pPr>
            <a:lvl9pPr marL="3656775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439A2-39A8-494E-BE7E-0810E705B0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F4DD-E975-469A-96ED-482C9821BC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2292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44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095" indent="0">
              <a:buNone/>
              <a:defRPr sz="2800"/>
            </a:lvl2pPr>
            <a:lvl3pPr marL="914196" indent="0">
              <a:buNone/>
              <a:defRPr sz="2400"/>
            </a:lvl3pPr>
            <a:lvl4pPr marL="1371294" indent="0">
              <a:buNone/>
              <a:defRPr sz="2000"/>
            </a:lvl4pPr>
            <a:lvl5pPr marL="1828392" indent="0">
              <a:buNone/>
              <a:defRPr sz="2000"/>
            </a:lvl5pPr>
            <a:lvl6pPr marL="2285494" indent="0">
              <a:buNone/>
              <a:defRPr sz="2000"/>
            </a:lvl6pPr>
            <a:lvl7pPr marL="2742586" indent="0">
              <a:buNone/>
              <a:defRPr sz="2000"/>
            </a:lvl7pPr>
            <a:lvl8pPr marL="3199680" indent="0">
              <a:buNone/>
              <a:defRPr sz="2000"/>
            </a:lvl8pPr>
            <a:lvl9pPr marL="3656775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95" indent="0">
              <a:buNone/>
              <a:defRPr sz="1500"/>
            </a:lvl2pPr>
            <a:lvl3pPr marL="914196" indent="0">
              <a:buNone/>
              <a:defRPr sz="1200"/>
            </a:lvl3pPr>
            <a:lvl4pPr marL="1371294" indent="0">
              <a:buNone/>
              <a:defRPr sz="1100"/>
            </a:lvl4pPr>
            <a:lvl5pPr marL="1828392" indent="0">
              <a:buNone/>
              <a:defRPr sz="1100"/>
            </a:lvl5pPr>
            <a:lvl6pPr marL="2285494" indent="0">
              <a:buNone/>
              <a:defRPr sz="1100"/>
            </a:lvl6pPr>
            <a:lvl7pPr marL="2742586" indent="0">
              <a:buNone/>
              <a:defRPr sz="1100"/>
            </a:lvl7pPr>
            <a:lvl8pPr marL="3199680" indent="0">
              <a:buNone/>
              <a:defRPr sz="1100"/>
            </a:lvl8pPr>
            <a:lvl9pPr marL="3656775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439A2-39A8-494E-BE7E-0810E705B0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F4DD-E975-469A-96ED-482C9821BC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7069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439A2-39A8-494E-BE7E-0810E705B0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F4DD-E975-469A-96ED-482C9821BC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5223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37"/>
            <a:ext cx="2628900" cy="581183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37"/>
            <a:ext cx="7734300" cy="581183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439A2-39A8-494E-BE7E-0810E705B0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F4DD-E975-469A-96ED-482C9821BC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6830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2534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7363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9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1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3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4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25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1996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67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2563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4154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5" indent="0">
              <a:buNone/>
              <a:defRPr sz="2000" b="1"/>
            </a:lvl2pPr>
            <a:lvl3pPr marL="914196" indent="0">
              <a:buNone/>
              <a:defRPr sz="1900" b="1"/>
            </a:lvl3pPr>
            <a:lvl4pPr marL="1371294" indent="0">
              <a:buNone/>
              <a:defRPr sz="1600" b="1"/>
            </a:lvl4pPr>
            <a:lvl5pPr marL="1828392" indent="0">
              <a:buNone/>
              <a:defRPr sz="1600" b="1"/>
            </a:lvl5pPr>
            <a:lvl6pPr marL="2285494" indent="0">
              <a:buNone/>
              <a:defRPr sz="1600" b="1"/>
            </a:lvl6pPr>
            <a:lvl7pPr marL="2742586" indent="0">
              <a:buNone/>
              <a:defRPr sz="1600" b="1"/>
            </a:lvl7pPr>
            <a:lvl8pPr marL="3199680" indent="0">
              <a:buNone/>
              <a:defRPr sz="1600" b="1"/>
            </a:lvl8pPr>
            <a:lvl9pPr marL="365677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80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5" indent="0">
              <a:buNone/>
              <a:defRPr sz="2000" b="1"/>
            </a:lvl2pPr>
            <a:lvl3pPr marL="914196" indent="0">
              <a:buNone/>
              <a:defRPr sz="1900" b="1"/>
            </a:lvl3pPr>
            <a:lvl4pPr marL="1371294" indent="0">
              <a:buNone/>
              <a:defRPr sz="1600" b="1"/>
            </a:lvl4pPr>
            <a:lvl5pPr marL="1828392" indent="0">
              <a:buNone/>
              <a:defRPr sz="1600" b="1"/>
            </a:lvl5pPr>
            <a:lvl6pPr marL="2285494" indent="0">
              <a:buNone/>
              <a:defRPr sz="1600" b="1"/>
            </a:lvl6pPr>
            <a:lvl7pPr marL="2742586" indent="0">
              <a:buNone/>
              <a:defRPr sz="1600" b="1"/>
            </a:lvl7pPr>
            <a:lvl8pPr marL="3199680" indent="0">
              <a:buNone/>
              <a:defRPr sz="1600" b="1"/>
            </a:lvl8pPr>
            <a:lvl9pPr marL="365677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8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8437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0995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0406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6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095" indent="0">
              <a:buNone/>
              <a:defRPr sz="1200"/>
            </a:lvl2pPr>
            <a:lvl3pPr marL="914196" indent="0">
              <a:buNone/>
              <a:defRPr sz="1100"/>
            </a:lvl3pPr>
            <a:lvl4pPr marL="1371294" indent="0">
              <a:buNone/>
              <a:defRPr sz="900"/>
            </a:lvl4pPr>
            <a:lvl5pPr marL="1828392" indent="0">
              <a:buNone/>
              <a:defRPr sz="900"/>
            </a:lvl5pPr>
            <a:lvl6pPr marL="2285494" indent="0">
              <a:buNone/>
              <a:defRPr sz="900"/>
            </a:lvl6pPr>
            <a:lvl7pPr marL="2742586" indent="0">
              <a:buNone/>
              <a:defRPr sz="900"/>
            </a:lvl7pPr>
            <a:lvl8pPr marL="3199680" indent="0">
              <a:buNone/>
              <a:defRPr sz="900"/>
            </a:lvl8pPr>
            <a:lvl9pPr marL="365677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6688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95" indent="0">
              <a:buNone/>
              <a:defRPr sz="2800"/>
            </a:lvl2pPr>
            <a:lvl3pPr marL="914196" indent="0">
              <a:buNone/>
              <a:defRPr sz="2400"/>
            </a:lvl3pPr>
            <a:lvl4pPr marL="1371294" indent="0">
              <a:buNone/>
              <a:defRPr sz="2000"/>
            </a:lvl4pPr>
            <a:lvl5pPr marL="1828392" indent="0">
              <a:buNone/>
              <a:defRPr sz="2000"/>
            </a:lvl5pPr>
            <a:lvl6pPr marL="2285494" indent="0">
              <a:buNone/>
              <a:defRPr sz="2000"/>
            </a:lvl6pPr>
            <a:lvl7pPr marL="2742586" indent="0">
              <a:buNone/>
              <a:defRPr sz="2000"/>
            </a:lvl7pPr>
            <a:lvl8pPr marL="3199680" indent="0">
              <a:buNone/>
              <a:defRPr sz="2000"/>
            </a:lvl8pPr>
            <a:lvl9pPr marL="3656775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49"/>
            <a:ext cx="73152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095" indent="0">
              <a:buNone/>
              <a:defRPr sz="1200"/>
            </a:lvl2pPr>
            <a:lvl3pPr marL="914196" indent="0">
              <a:buNone/>
              <a:defRPr sz="1100"/>
            </a:lvl3pPr>
            <a:lvl4pPr marL="1371294" indent="0">
              <a:buNone/>
              <a:defRPr sz="900"/>
            </a:lvl4pPr>
            <a:lvl5pPr marL="1828392" indent="0">
              <a:buNone/>
              <a:defRPr sz="900"/>
            </a:lvl5pPr>
            <a:lvl6pPr marL="2285494" indent="0">
              <a:buNone/>
              <a:defRPr sz="900"/>
            </a:lvl6pPr>
            <a:lvl7pPr marL="2742586" indent="0">
              <a:buNone/>
              <a:defRPr sz="900"/>
            </a:lvl7pPr>
            <a:lvl8pPr marL="3199680" indent="0">
              <a:buNone/>
              <a:defRPr sz="900"/>
            </a:lvl8pPr>
            <a:lvl9pPr marL="365677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81472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287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5890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64DD-3853-4DBB-929D-413F7ED4547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F5979-0DED-4152-B79C-4E9BFBABC75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8363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64DD-3853-4DBB-929D-413F7ED4547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F5979-0DED-4152-B79C-4E9BFBABC75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20680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64DD-3853-4DBB-929D-413F7ED4547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F5979-0DED-4152-B79C-4E9BFBABC75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2899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64DD-3853-4DBB-929D-413F7ED4547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F5979-0DED-4152-B79C-4E9BFBABC75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837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64DD-3853-4DBB-929D-413F7ED4547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F5979-0DED-4152-B79C-4E9BFBABC75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1459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64DD-3853-4DBB-929D-413F7ED4547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F5979-0DED-4152-B79C-4E9BFBABC75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3654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64DD-3853-4DBB-929D-413F7ED4547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F5979-0DED-4152-B79C-4E9BFBABC75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62048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64DD-3853-4DBB-929D-413F7ED4547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F5979-0DED-4152-B79C-4E9BFBABC75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51390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64DD-3853-4DBB-929D-413F7ED4547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F5979-0DED-4152-B79C-4E9BFBABC75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92568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64DD-3853-4DBB-929D-413F7ED4547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F5979-0DED-4152-B79C-4E9BFBABC75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8623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64DD-3853-4DBB-929D-413F7ED4547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F5979-0DED-4152-B79C-4E9BFBABC75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510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5" y="365129"/>
            <a:ext cx="10515600" cy="1325563"/>
          </a:xfrm>
          <a:prstGeom prst="rect">
            <a:avLst/>
          </a:prstGeom>
        </p:spPr>
        <p:txBody>
          <a:bodyPr vert="horz" lIns="91422" tIns="45718" rIns="91422" bIns="45718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5" y="1825625"/>
            <a:ext cx="10515600" cy="4351339"/>
          </a:xfrm>
          <a:prstGeom prst="rect">
            <a:avLst/>
          </a:prstGeom>
        </p:spPr>
        <p:txBody>
          <a:bodyPr vert="horz" lIns="91422" tIns="45718" rIns="91422" bIns="45718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84"/>
            <a:ext cx="2743200" cy="365125"/>
          </a:xfrm>
          <a:prstGeom prst="rect">
            <a:avLst/>
          </a:prstGeom>
        </p:spPr>
        <p:txBody>
          <a:bodyPr vert="horz" lIns="91422" tIns="45718" rIns="91422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96">
              <a:defRPr/>
            </a:pPr>
            <a:fld id="{056BA182-75CF-448C-A1C9-F5E9834489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196">
                <a:defRPr/>
              </a:pPr>
              <a:t>25.02.2022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5" y="6356384"/>
            <a:ext cx="4114800" cy="365125"/>
          </a:xfrm>
          <a:prstGeom prst="rect">
            <a:avLst/>
          </a:prstGeom>
        </p:spPr>
        <p:txBody>
          <a:bodyPr vert="horz" lIns="91422" tIns="45718" rIns="91422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96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84"/>
            <a:ext cx="2743200" cy="365125"/>
          </a:xfrm>
          <a:prstGeom prst="rect">
            <a:avLst/>
          </a:prstGeom>
        </p:spPr>
        <p:txBody>
          <a:bodyPr vert="horz" lIns="91422" tIns="45718" rIns="91422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96">
              <a:defRPr/>
            </a:pPr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196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596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</p:sldLayoutIdLst>
  <p:txStyles>
    <p:titleStyle>
      <a:lvl1pPr algn="l" defTabSz="91419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52" indent="-228552" algn="l" defTabSz="91419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54" indent="-228552" algn="l" defTabSz="9141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46" indent="-228552" algn="l" defTabSz="9141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40" indent="-228552" algn="l" defTabSz="9141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35" indent="-228552" algn="l" defTabSz="9141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36" indent="-228552" algn="l" defTabSz="9141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34" indent="-228552" algn="l" defTabSz="9141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232" indent="-228552" algn="l" defTabSz="9141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334" indent="-228552" algn="l" defTabSz="9141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5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96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94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92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94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86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80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75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2800" cy="1143000"/>
          </a:xfrm>
          <a:prstGeom prst="rect">
            <a:avLst/>
          </a:prstGeom>
        </p:spPr>
        <p:txBody>
          <a:bodyPr vert="horz" lIns="91422" tIns="45718" rIns="91422" bIns="4571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1" y="1600206"/>
            <a:ext cx="10972800" cy="4525963"/>
          </a:xfrm>
          <a:prstGeom prst="rect">
            <a:avLst/>
          </a:prstGeom>
        </p:spPr>
        <p:txBody>
          <a:bodyPr vert="horz" lIns="91422" tIns="45718" rIns="91422" bIns="4571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80"/>
            <a:ext cx="2844800" cy="365125"/>
          </a:xfrm>
          <a:prstGeom prst="rect">
            <a:avLst/>
          </a:prstGeom>
        </p:spPr>
        <p:txBody>
          <a:bodyPr vert="horz" lIns="91422" tIns="45718" rIns="91422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95290"/>
            <a:fld id="{07CC78F9-5F67-4CB2-8EE9-5E7D6D12EB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95290"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5" y="6356380"/>
            <a:ext cx="3860800" cy="365125"/>
          </a:xfrm>
          <a:prstGeom prst="rect">
            <a:avLst/>
          </a:prstGeom>
        </p:spPr>
        <p:txBody>
          <a:bodyPr vert="horz" lIns="91422" tIns="45718" rIns="91422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9529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80"/>
            <a:ext cx="2844800" cy="365125"/>
          </a:xfrm>
          <a:prstGeom prst="rect">
            <a:avLst/>
          </a:prstGeom>
        </p:spPr>
        <p:txBody>
          <a:bodyPr vert="horz" lIns="91422" tIns="45718" rIns="91422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95290"/>
            <a:fld id="{CFB0B7B6-909C-4269-89F9-0326688F66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9529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17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</p:sldLayoutIdLst>
  <p:txStyles>
    <p:titleStyle>
      <a:lvl1pPr algn="ctr" defTabSz="91419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26" indent="-342826" algn="l" defTabSz="91419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83" indent="-285690" algn="l" defTabSz="91419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46" indent="-228552" algn="l" defTabSz="91419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40" indent="-228552" algn="l" defTabSz="91419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35" indent="-228552" algn="l" defTabSz="91419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36" indent="-228552" algn="l" defTabSz="9141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34" indent="-228552" algn="l" defTabSz="9141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232" indent="-228552" algn="l" defTabSz="9141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334" indent="-228552" algn="l" defTabSz="9141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5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96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94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92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94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86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80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75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22" tIns="45718" rIns="91422" bIns="4571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22" tIns="45718" rIns="91422" bIns="4571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22" tIns="45718" rIns="91422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96"/>
            <a:fld id="{888439A2-39A8-494E-BE7E-0810E705B0D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196"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22" tIns="45718" rIns="91422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9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22" tIns="45718" rIns="91422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96"/>
            <a:fld id="{F6CEF4DD-E975-469A-96ED-482C9821BC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19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703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txStyles>
    <p:titleStyle>
      <a:lvl1pPr algn="l" defTabSz="91419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52" indent="-228552" algn="l" defTabSz="91419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54" indent="-228552" algn="l" defTabSz="9141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46" indent="-228552" algn="l" defTabSz="9141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40" indent="-228552" algn="l" defTabSz="9141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35" indent="-228552" algn="l" defTabSz="9141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36" indent="-228552" algn="l" defTabSz="9141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34" indent="-228552" algn="l" defTabSz="9141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232" indent="-228552" algn="l" defTabSz="9141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334" indent="-228552" algn="l" defTabSz="9141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5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96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94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92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94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86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80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75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22" tIns="45718" rIns="91422" bIns="4571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22" tIns="45718" rIns="91422" bIns="4571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22" tIns="45718" rIns="91422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96"/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196"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22" tIns="45718" rIns="91422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9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22" tIns="45718" rIns="91422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96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19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553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</p:sldLayoutIdLst>
  <p:txStyles>
    <p:titleStyle>
      <a:lvl1pPr algn="ctr" defTabSz="91419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26" indent="-342826" algn="l" defTabSz="91419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83" indent="-285690" algn="l" defTabSz="91419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46" indent="-228552" algn="l" defTabSz="91419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40" indent="-228552" algn="l" defTabSz="91419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35" indent="-228552" algn="l" defTabSz="91419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36" indent="-228552" algn="l" defTabSz="9141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34" indent="-228552" algn="l" defTabSz="9141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232" indent="-228552" algn="l" defTabSz="9141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334" indent="-228552" algn="l" defTabSz="9141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5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96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94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92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94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86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80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75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D7F264DD-3853-4DBB-929D-413F7ED4547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B63F5979-0DED-4152-B79C-4E9BFBABC75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188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constructor/" TargetMode="Externa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-322636" y="1"/>
            <a:ext cx="9124011" cy="6878739"/>
          </a:xfrm>
          <a:custGeom>
            <a:avLst/>
            <a:gdLst>
              <a:gd name="connsiteX0" fmla="*/ 152400 w 7772400"/>
              <a:gd name="connsiteY0" fmla="*/ 0 h 6995160"/>
              <a:gd name="connsiteX1" fmla="*/ 6248400 w 7772400"/>
              <a:gd name="connsiteY1" fmla="*/ 30480 h 6995160"/>
              <a:gd name="connsiteX2" fmla="*/ 7772400 w 7772400"/>
              <a:gd name="connsiteY2" fmla="*/ 3535680 h 6995160"/>
              <a:gd name="connsiteX3" fmla="*/ 6294120 w 7772400"/>
              <a:gd name="connsiteY3" fmla="*/ 6949440 h 6995160"/>
              <a:gd name="connsiteX4" fmla="*/ 0 w 7772400"/>
              <a:gd name="connsiteY4" fmla="*/ 6995160 h 6995160"/>
              <a:gd name="connsiteX5" fmla="*/ 152400 w 7772400"/>
              <a:gd name="connsiteY5" fmla="*/ 0 h 6995160"/>
              <a:gd name="connsiteX0" fmla="*/ 0 w 7620000"/>
              <a:gd name="connsiteY0" fmla="*/ 0 h 6956059"/>
              <a:gd name="connsiteX1" fmla="*/ 6096000 w 7620000"/>
              <a:gd name="connsiteY1" fmla="*/ 30480 h 6956059"/>
              <a:gd name="connsiteX2" fmla="*/ 7620000 w 7620000"/>
              <a:gd name="connsiteY2" fmla="*/ 3535680 h 6956059"/>
              <a:gd name="connsiteX3" fmla="*/ 6141720 w 7620000"/>
              <a:gd name="connsiteY3" fmla="*/ 6949440 h 6956059"/>
              <a:gd name="connsiteX4" fmla="*/ 132950 w 7620000"/>
              <a:gd name="connsiteY4" fmla="*/ 6956059 h 6956059"/>
              <a:gd name="connsiteX5" fmla="*/ 0 w 7620000"/>
              <a:gd name="connsiteY5" fmla="*/ 0 h 6956059"/>
              <a:gd name="connsiteX0" fmla="*/ 2930 w 7622930"/>
              <a:gd name="connsiteY0" fmla="*/ 0 h 6949440"/>
              <a:gd name="connsiteX1" fmla="*/ 6098930 w 7622930"/>
              <a:gd name="connsiteY1" fmla="*/ 30480 h 6949440"/>
              <a:gd name="connsiteX2" fmla="*/ 7622930 w 7622930"/>
              <a:gd name="connsiteY2" fmla="*/ 3535680 h 6949440"/>
              <a:gd name="connsiteX3" fmla="*/ 6144650 w 7622930"/>
              <a:gd name="connsiteY3" fmla="*/ 6949440 h 6949440"/>
              <a:gd name="connsiteX4" fmla="*/ 0 w 7622930"/>
              <a:gd name="connsiteY4" fmla="*/ 6943025 h 6949440"/>
              <a:gd name="connsiteX5" fmla="*/ 2930 w 7622930"/>
              <a:gd name="connsiteY5" fmla="*/ 0 h 6949440"/>
              <a:gd name="connsiteX0" fmla="*/ 2930 w 7622930"/>
              <a:gd name="connsiteY0" fmla="*/ 21655 h 6971095"/>
              <a:gd name="connsiteX1" fmla="*/ 6044578 w 7622930"/>
              <a:gd name="connsiteY1" fmla="*/ 0 h 6971095"/>
              <a:gd name="connsiteX2" fmla="*/ 7622930 w 7622930"/>
              <a:gd name="connsiteY2" fmla="*/ 3557335 h 6971095"/>
              <a:gd name="connsiteX3" fmla="*/ 6144650 w 7622930"/>
              <a:gd name="connsiteY3" fmla="*/ 6971095 h 6971095"/>
              <a:gd name="connsiteX4" fmla="*/ 0 w 7622930"/>
              <a:gd name="connsiteY4" fmla="*/ 6964680 h 6971095"/>
              <a:gd name="connsiteX5" fmla="*/ 2930 w 7622930"/>
              <a:gd name="connsiteY5" fmla="*/ 21655 h 6971095"/>
              <a:gd name="connsiteX0" fmla="*/ 2930 w 7378344"/>
              <a:gd name="connsiteY0" fmla="*/ 21655 h 6971095"/>
              <a:gd name="connsiteX1" fmla="*/ 6044578 w 7378344"/>
              <a:gd name="connsiteY1" fmla="*/ 0 h 6971095"/>
              <a:gd name="connsiteX2" fmla="*/ 7378344 w 7378344"/>
              <a:gd name="connsiteY2" fmla="*/ 3544301 h 6971095"/>
              <a:gd name="connsiteX3" fmla="*/ 6144650 w 7378344"/>
              <a:gd name="connsiteY3" fmla="*/ 6971095 h 6971095"/>
              <a:gd name="connsiteX4" fmla="*/ 0 w 7378344"/>
              <a:gd name="connsiteY4" fmla="*/ 6964680 h 6971095"/>
              <a:gd name="connsiteX5" fmla="*/ 2930 w 7378344"/>
              <a:gd name="connsiteY5" fmla="*/ 21655 h 6971095"/>
              <a:gd name="connsiteX0" fmla="*/ 2930 w 7378344"/>
              <a:gd name="connsiteY0" fmla="*/ 21655 h 6984129"/>
              <a:gd name="connsiteX1" fmla="*/ 6044578 w 7378344"/>
              <a:gd name="connsiteY1" fmla="*/ 0 h 6984129"/>
              <a:gd name="connsiteX2" fmla="*/ 7378344 w 7378344"/>
              <a:gd name="connsiteY2" fmla="*/ 3544301 h 6984129"/>
              <a:gd name="connsiteX3" fmla="*/ 6158237 w 7378344"/>
              <a:gd name="connsiteY3" fmla="*/ 6984129 h 6984129"/>
              <a:gd name="connsiteX4" fmla="*/ 0 w 7378344"/>
              <a:gd name="connsiteY4" fmla="*/ 6964680 h 6984129"/>
              <a:gd name="connsiteX5" fmla="*/ 2930 w 7378344"/>
              <a:gd name="connsiteY5" fmla="*/ 21655 h 6984129"/>
              <a:gd name="connsiteX0" fmla="*/ 30106 w 7405520"/>
              <a:gd name="connsiteY0" fmla="*/ 21655 h 6984129"/>
              <a:gd name="connsiteX1" fmla="*/ 6071754 w 7405520"/>
              <a:gd name="connsiteY1" fmla="*/ 0 h 6984129"/>
              <a:gd name="connsiteX2" fmla="*/ 7405520 w 7405520"/>
              <a:gd name="connsiteY2" fmla="*/ 3544301 h 6984129"/>
              <a:gd name="connsiteX3" fmla="*/ 6185413 w 7405520"/>
              <a:gd name="connsiteY3" fmla="*/ 6984129 h 6984129"/>
              <a:gd name="connsiteX4" fmla="*/ 0 w 7405520"/>
              <a:gd name="connsiteY4" fmla="*/ 6964680 h 6984129"/>
              <a:gd name="connsiteX5" fmla="*/ 30106 w 7405520"/>
              <a:gd name="connsiteY5" fmla="*/ 21655 h 6984129"/>
              <a:gd name="connsiteX0" fmla="*/ 30106 w 7405520"/>
              <a:gd name="connsiteY0" fmla="*/ 21655 h 6984129"/>
              <a:gd name="connsiteX1" fmla="*/ 6071754 w 7405520"/>
              <a:gd name="connsiteY1" fmla="*/ 0 h 6984129"/>
              <a:gd name="connsiteX2" fmla="*/ 7405520 w 7405520"/>
              <a:gd name="connsiteY2" fmla="*/ 3544301 h 6984129"/>
              <a:gd name="connsiteX3" fmla="*/ 6185413 w 7405520"/>
              <a:gd name="connsiteY3" fmla="*/ 6984129 h 6984129"/>
              <a:gd name="connsiteX4" fmla="*/ 0 w 7405520"/>
              <a:gd name="connsiteY4" fmla="*/ 6964680 h 6984129"/>
              <a:gd name="connsiteX5" fmla="*/ 30106 w 7405520"/>
              <a:gd name="connsiteY5" fmla="*/ 21655 h 6984129"/>
              <a:gd name="connsiteX0" fmla="*/ 30106 w 7405520"/>
              <a:gd name="connsiteY0" fmla="*/ 21655 h 6964680"/>
              <a:gd name="connsiteX1" fmla="*/ 6071754 w 7405520"/>
              <a:gd name="connsiteY1" fmla="*/ 0 h 6964680"/>
              <a:gd name="connsiteX2" fmla="*/ 7405520 w 7405520"/>
              <a:gd name="connsiteY2" fmla="*/ 3544301 h 6964680"/>
              <a:gd name="connsiteX3" fmla="*/ 6185413 w 7405520"/>
              <a:gd name="connsiteY3" fmla="*/ 6945028 h 6964680"/>
              <a:gd name="connsiteX4" fmla="*/ 0 w 7405520"/>
              <a:gd name="connsiteY4" fmla="*/ 6964680 h 6964680"/>
              <a:gd name="connsiteX5" fmla="*/ 30106 w 7405520"/>
              <a:gd name="connsiteY5" fmla="*/ 21655 h 6964680"/>
              <a:gd name="connsiteX0" fmla="*/ 30106 w 7405520"/>
              <a:gd name="connsiteY0" fmla="*/ 21655 h 6971095"/>
              <a:gd name="connsiteX1" fmla="*/ 6071754 w 7405520"/>
              <a:gd name="connsiteY1" fmla="*/ 0 h 6971095"/>
              <a:gd name="connsiteX2" fmla="*/ 7405520 w 7405520"/>
              <a:gd name="connsiteY2" fmla="*/ 3544301 h 6971095"/>
              <a:gd name="connsiteX3" fmla="*/ 6185413 w 7405520"/>
              <a:gd name="connsiteY3" fmla="*/ 6971095 h 6971095"/>
              <a:gd name="connsiteX4" fmla="*/ 0 w 7405520"/>
              <a:gd name="connsiteY4" fmla="*/ 6964680 h 6971095"/>
              <a:gd name="connsiteX5" fmla="*/ 30106 w 7405520"/>
              <a:gd name="connsiteY5" fmla="*/ 21655 h 6971095"/>
              <a:gd name="connsiteX0" fmla="*/ 30106 w 7897947"/>
              <a:gd name="connsiteY0" fmla="*/ 21655 h 6971095"/>
              <a:gd name="connsiteX1" fmla="*/ 6071754 w 7897947"/>
              <a:gd name="connsiteY1" fmla="*/ 0 h 6971095"/>
              <a:gd name="connsiteX2" fmla="*/ 7897947 w 7897947"/>
              <a:gd name="connsiteY2" fmla="*/ 2724935 h 6971095"/>
              <a:gd name="connsiteX3" fmla="*/ 6185413 w 7897947"/>
              <a:gd name="connsiteY3" fmla="*/ 6971095 h 6971095"/>
              <a:gd name="connsiteX4" fmla="*/ 0 w 7897947"/>
              <a:gd name="connsiteY4" fmla="*/ 6964680 h 6971095"/>
              <a:gd name="connsiteX5" fmla="*/ 30106 w 7897947"/>
              <a:gd name="connsiteY5" fmla="*/ 21655 h 6971095"/>
              <a:gd name="connsiteX0" fmla="*/ 30106 w 7897947"/>
              <a:gd name="connsiteY0" fmla="*/ 21655 h 6971095"/>
              <a:gd name="connsiteX1" fmla="*/ 6071754 w 7897947"/>
              <a:gd name="connsiteY1" fmla="*/ 0 h 6971095"/>
              <a:gd name="connsiteX2" fmla="*/ 7897947 w 7897947"/>
              <a:gd name="connsiteY2" fmla="*/ 2724935 h 6971095"/>
              <a:gd name="connsiteX3" fmla="*/ 5391500 w 7897947"/>
              <a:gd name="connsiteY3" fmla="*/ 6971095 h 6971095"/>
              <a:gd name="connsiteX4" fmla="*/ 0 w 7897947"/>
              <a:gd name="connsiteY4" fmla="*/ 6964680 h 6971095"/>
              <a:gd name="connsiteX5" fmla="*/ 30106 w 7897947"/>
              <a:gd name="connsiteY5" fmla="*/ 21655 h 6971095"/>
              <a:gd name="connsiteX0" fmla="*/ 30106 w 7897947"/>
              <a:gd name="connsiteY0" fmla="*/ 12015 h 6961455"/>
              <a:gd name="connsiteX1" fmla="*/ 4363333 w 7897947"/>
              <a:gd name="connsiteY1" fmla="*/ 0 h 6961455"/>
              <a:gd name="connsiteX2" fmla="*/ 7897947 w 7897947"/>
              <a:gd name="connsiteY2" fmla="*/ 2715295 h 6961455"/>
              <a:gd name="connsiteX3" fmla="*/ 5391500 w 7897947"/>
              <a:gd name="connsiteY3" fmla="*/ 6961455 h 6961455"/>
              <a:gd name="connsiteX4" fmla="*/ 0 w 7897947"/>
              <a:gd name="connsiteY4" fmla="*/ 6955040 h 6961455"/>
              <a:gd name="connsiteX5" fmla="*/ 30106 w 7897947"/>
              <a:gd name="connsiteY5" fmla="*/ 12015 h 6961455"/>
              <a:gd name="connsiteX0" fmla="*/ 30106 w 9616418"/>
              <a:gd name="connsiteY0" fmla="*/ 12015 h 6985636"/>
              <a:gd name="connsiteX1" fmla="*/ 4363333 w 9616418"/>
              <a:gd name="connsiteY1" fmla="*/ 0 h 6985636"/>
              <a:gd name="connsiteX2" fmla="*/ 9616418 w 9616418"/>
              <a:gd name="connsiteY2" fmla="*/ 6985636 h 6985636"/>
              <a:gd name="connsiteX3" fmla="*/ 5391500 w 9616418"/>
              <a:gd name="connsiteY3" fmla="*/ 6961455 h 6985636"/>
              <a:gd name="connsiteX4" fmla="*/ 0 w 9616418"/>
              <a:gd name="connsiteY4" fmla="*/ 6955040 h 6985636"/>
              <a:gd name="connsiteX5" fmla="*/ 30106 w 9616418"/>
              <a:gd name="connsiteY5" fmla="*/ 12015 h 6985636"/>
              <a:gd name="connsiteX0" fmla="*/ 30106 w 9626468"/>
              <a:gd name="connsiteY0" fmla="*/ 12015 h 6966357"/>
              <a:gd name="connsiteX1" fmla="*/ 4363333 w 9626468"/>
              <a:gd name="connsiteY1" fmla="*/ 0 h 6966357"/>
              <a:gd name="connsiteX2" fmla="*/ 9626468 w 9626468"/>
              <a:gd name="connsiteY2" fmla="*/ 6966357 h 6966357"/>
              <a:gd name="connsiteX3" fmla="*/ 5391500 w 9626468"/>
              <a:gd name="connsiteY3" fmla="*/ 6961455 h 6966357"/>
              <a:gd name="connsiteX4" fmla="*/ 0 w 9626468"/>
              <a:gd name="connsiteY4" fmla="*/ 6955040 h 6966357"/>
              <a:gd name="connsiteX5" fmla="*/ 30106 w 9626468"/>
              <a:gd name="connsiteY5" fmla="*/ 12015 h 6966357"/>
              <a:gd name="connsiteX0" fmla="*/ 30106 w 9626468"/>
              <a:gd name="connsiteY0" fmla="*/ 12015 h 6961455"/>
              <a:gd name="connsiteX1" fmla="*/ 4363333 w 9626468"/>
              <a:gd name="connsiteY1" fmla="*/ 0 h 6961455"/>
              <a:gd name="connsiteX2" fmla="*/ 9626468 w 9626468"/>
              <a:gd name="connsiteY2" fmla="*/ 6947078 h 6961455"/>
              <a:gd name="connsiteX3" fmla="*/ 5391500 w 9626468"/>
              <a:gd name="connsiteY3" fmla="*/ 6961455 h 6961455"/>
              <a:gd name="connsiteX4" fmla="*/ 0 w 9626468"/>
              <a:gd name="connsiteY4" fmla="*/ 6955040 h 6961455"/>
              <a:gd name="connsiteX5" fmla="*/ 30106 w 9626468"/>
              <a:gd name="connsiteY5" fmla="*/ 12015 h 6961455"/>
              <a:gd name="connsiteX0" fmla="*/ 30106 w 9626468"/>
              <a:gd name="connsiteY0" fmla="*/ 12015 h 6965380"/>
              <a:gd name="connsiteX1" fmla="*/ 4363333 w 9626468"/>
              <a:gd name="connsiteY1" fmla="*/ 0 h 6965380"/>
              <a:gd name="connsiteX2" fmla="*/ 9626468 w 9626468"/>
              <a:gd name="connsiteY2" fmla="*/ 6947078 h 6965380"/>
              <a:gd name="connsiteX3" fmla="*/ 5391500 w 9626468"/>
              <a:gd name="connsiteY3" fmla="*/ 6961455 h 6965380"/>
              <a:gd name="connsiteX4" fmla="*/ 0 w 9626468"/>
              <a:gd name="connsiteY4" fmla="*/ 6955040 h 6965380"/>
              <a:gd name="connsiteX5" fmla="*/ 30106 w 9626468"/>
              <a:gd name="connsiteY5" fmla="*/ 12015 h 6965380"/>
              <a:gd name="connsiteX0" fmla="*/ 30106 w 9626468"/>
              <a:gd name="connsiteY0" fmla="*/ 12015 h 6961455"/>
              <a:gd name="connsiteX1" fmla="*/ 4363333 w 9626468"/>
              <a:gd name="connsiteY1" fmla="*/ 0 h 6961455"/>
              <a:gd name="connsiteX2" fmla="*/ 9626468 w 9626468"/>
              <a:gd name="connsiteY2" fmla="*/ 6947078 h 6961455"/>
              <a:gd name="connsiteX3" fmla="*/ 5391500 w 9626468"/>
              <a:gd name="connsiteY3" fmla="*/ 6961455 h 6961455"/>
              <a:gd name="connsiteX4" fmla="*/ 0 w 9626468"/>
              <a:gd name="connsiteY4" fmla="*/ 6955040 h 6961455"/>
              <a:gd name="connsiteX5" fmla="*/ 30106 w 9626468"/>
              <a:gd name="connsiteY5" fmla="*/ 12015 h 6961455"/>
              <a:gd name="connsiteX0" fmla="*/ 30106 w 9626468"/>
              <a:gd name="connsiteY0" fmla="*/ 12015 h 6961496"/>
              <a:gd name="connsiteX1" fmla="*/ 4363333 w 9626468"/>
              <a:gd name="connsiteY1" fmla="*/ 0 h 6961496"/>
              <a:gd name="connsiteX2" fmla="*/ 9626468 w 9626468"/>
              <a:gd name="connsiteY2" fmla="*/ 6947078 h 6961496"/>
              <a:gd name="connsiteX3" fmla="*/ 5391500 w 9626468"/>
              <a:gd name="connsiteY3" fmla="*/ 6961455 h 6961496"/>
              <a:gd name="connsiteX4" fmla="*/ 0 w 9626468"/>
              <a:gd name="connsiteY4" fmla="*/ 6955040 h 6961496"/>
              <a:gd name="connsiteX5" fmla="*/ 30106 w 9626468"/>
              <a:gd name="connsiteY5" fmla="*/ 12015 h 696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26468" h="6961496">
                <a:moveTo>
                  <a:pt x="30106" y="12015"/>
                </a:moveTo>
                <a:lnTo>
                  <a:pt x="4363333" y="0"/>
                </a:lnTo>
                <a:lnTo>
                  <a:pt x="9626468" y="6947078"/>
                </a:lnTo>
                <a:cubicBezTo>
                  <a:pt x="8244961" y="6971149"/>
                  <a:pt x="6803156" y="6956663"/>
                  <a:pt x="5391500" y="6961455"/>
                </a:cubicBezTo>
                <a:lnTo>
                  <a:pt x="0" y="6955040"/>
                </a:lnTo>
                <a:cubicBezTo>
                  <a:pt x="977" y="4640698"/>
                  <a:pt x="29129" y="2326357"/>
                  <a:pt x="30106" y="12015"/>
                </a:cubicBezTo>
                <a:close/>
              </a:path>
            </a:pathLst>
          </a:custGeom>
          <a:gradFill flip="none" rotWithShape="1">
            <a:gsLst>
              <a:gs pos="0">
                <a:srgbClr val="7030A0"/>
              </a:gs>
              <a:gs pos="53000">
                <a:srgbClr val="660033"/>
              </a:gs>
              <a:gs pos="100000">
                <a:srgbClr val="1B3281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18" rIns="91410" bIns="45718" rtlCol="0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Развитие  сегмента  зубных паст"/>
          <p:cNvSpPr txBox="1"/>
          <p:nvPr/>
        </p:nvSpPr>
        <p:spPr>
          <a:xfrm>
            <a:off x="225157" y="1676865"/>
            <a:ext cx="6167719" cy="30059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398" tIns="25398" rIns="25398" bIns="25398" anchor="ctr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"</a:t>
            </a:r>
            <a:r>
              <a:rPr lang="ru-RU" sz="48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Об организации  перехода  на обновленные ФГОС НОО И ФГОС ООО</a:t>
            </a:r>
            <a:r>
              <a:rPr lang="ru-RU" sz="48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"</a:t>
            </a:r>
            <a:endParaRPr lang="ru-RU" sz="4800" b="1" dirty="0">
              <a:solidFill>
                <a:schemeClr val="bg1"/>
              </a:solidFill>
              <a:ea typeface="Times New Roman"/>
              <a:cs typeface="Times New Roman"/>
            </a:endParaRPr>
          </a:p>
        </p:txBody>
      </p:sp>
      <p:sp>
        <p:nvSpPr>
          <p:cNvPr id="6" name="Развитие  сегмента  зубных паст"/>
          <p:cNvSpPr txBox="1"/>
          <p:nvPr/>
        </p:nvSpPr>
        <p:spPr>
          <a:xfrm>
            <a:off x="206106" y="5318312"/>
            <a:ext cx="6167719" cy="359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398" tIns="25398" rIns="25398" bIns="25398" anchor="ctr">
            <a:spAutoFit/>
          </a:bodyPr>
          <a:lstStyle/>
          <a:p>
            <a:pPr lvl="0">
              <a:defRPr sz="11600">
                <a:solidFill>
                  <a:srgbClr val="5B9BD5">
                    <a:lumOff val="16847"/>
                  </a:srgbClr>
                </a:solidFill>
                <a:latin typeface="Muller Bold"/>
                <a:ea typeface="Muller Bold"/>
                <a:cs typeface="Muller Bold"/>
                <a:sym typeface="Muller Bold"/>
              </a:defRPr>
            </a:pPr>
            <a:r>
              <a:rPr lang="ru-RU" sz="2000" dirty="0">
                <a:solidFill>
                  <a:schemeClr val="bg1"/>
                </a:solidFill>
                <a:latin typeface="+mj-lt"/>
                <a:sym typeface="Muller Bold"/>
              </a:rPr>
              <a:t>Г.В. </a:t>
            </a:r>
            <a:r>
              <a:rPr lang="ru-RU" sz="2000" dirty="0" err="1">
                <a:solidFill>
                  <a:schemeClr val="bg1"/>
                </a:solidFill>
                <a:latin typeface="+mj-lt"/>
                <a:sym typeface="Muller Bold"/>
              </a:rPr>
              <a:t>Гребенцова</a:t>
            </a:r>
            <a:r>
              <a:rPr lang="ru-RU" sz="2000" dirty="0">
                <a:solidFill>
                  <a:schemeClr val="bg1"/>
                </a:solidFill>
                <a:latin typeface="+mj-lt"/>
                <a:sym typeface="Muller Bold"/>
              </a:rPr>
              <a:t>, заместитель директора КИМЦ</a:t>
            </a:r>
            <a:endParaRPr lang="ru-RU" sz="2000" dirty="0">
              <a:solidFill>
                <a:schemeClr val="bg1"/>
              </a:solidFill>
              <a:latin typeface="+mj-lt"/>
              <a:ea typeface="Helvetica Neue"/>
              <a:cs typeface="Arial" panose="020B0604020202020204" pitchFamily="34" charset="0"/>
              <a:sym typeface="Muller Bold"/>
            </a:endParaRPr>
          </a:p>
        </p:txBody>
      </p:sp>
      <p:sp>
        <p:nvSpPr>
          <p:cNvPr id="7" name="AutoShape 4" descr="https://img.glunis.com/2/safe_image.php?d=AQDCOpcc2dEgnQta&amp;url=http%3A%2F%2Fbachelor-business-blended.de%2Fwp-content%2Fuploads%2F2016%2F08%2Fmathe-vorkurs.jpg&amp;_nc_hash=AQBL4hMgY4-IO-3q"/>
          <p:cNvSpPr>
            <a:spLocks noChangeAspect="1" noChangeArrowheads="1"/>
          </p:cNvSpPr>
          <p:nvPr/>
        </p:nvSpPr>
        <p:spPr bwMode="auto">
          <a:xfrm>
            <a:off x="155575" y="-1444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22" tIns="45718" rIns="91422" bIns="45718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6" descr="https://img.glunis.com/2/safe_image.php?d=AQDCOpcc2dEgnQta&amp;url=http%3A%2F%2Fbachelor-business-blended.de%2Fwp-content%2Fuploads%2F2016%2F08%2Fmathe-vorkurs.jpg&amp;_nc_hash=AQBL4hMgY4-IO-3q"/>
          <p:cNvSpPr>
            <a:spLocks noChangeAspect="1" noChangeArrowheads="1"/>
          </p:cNvSpPr>
          <p:nvPr/>
        </p:nvSpPr>
        <p:spPr bwMode="auto">
          <a:xfrm>
            <a:off x="307979" y="798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22" tIns="45718" rIns="91422" bIns="45718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Рисунок 10" descr="Перо и чернильниц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579" y="403779"/>
            <a:ext cx="4583876" cy="4595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4697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131" y="190008"/>
            <a:ext cx="11673444" cy="150068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latin typeface="Arial Black" panose="020B0A04020102020204" pitchFamily="34" charset="0"/>
              </a:rPr>
              <a:t>ПЛАН РАБОТЫ</a:t>
            </a:r>
            <a:endParaRPr lang="ru-RU" sz="4800" b="1" dirty="0">
              <a:latin typeface="Arial Black" panose="020B0A040201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1318010"/>
              </p:ext>
            </p:extLst>
          </p:nvPr>
        </p:nvGraphicFramePr>
        <p:xfrm>
          <a:off x="190005" y="1721940"/>
          <a:ext cx="11887200" cy="5304041"/>
        </p:xfrm>
        <a:graphic>
          <a:graphicData uri="http://schemas.openxmlformats.org/drawingml/2006/table">
            <a:tbl>
              <a:tblPr firstRow="1" firstCol="1" bandRow="1"/>
              <a:tblGrid>
                <a:gridCol w="11887200"/>
              </a:tblGrid>
              <a:tr h="13201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 Организационное </a:t>
                      </a:r>
                      <a:r>
                        <a:rPr lang="ru-RU" sz="2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и нормативное обеспечение перехода ОУ на обновленные ФГОС </a:t>
                      </a:r>
                      <a:r>
                        <a:rPr lang="ru-RU" sz="28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ОО;</a:t>
                      </a:r>
                      <a:endParaRPr lang="ru-RU" sz="28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29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2. О </a:t>
                      </a:r>
                      <a:r>
                        <a:rPr lang="ru-RU" sz="2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разработке основной образовательной программы начального общего образования и основной образовательной программы основного общего образования в соответствии с требованиями обновленных  ФГОС </a:t>
                      </a:r>
                      <a:r>
                        <a:rPr lang="ru-RU" sz="28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ОО;</a:t>
                      </a:r>
                      <a:endParaRPr lang="ru-RU" sz="28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10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3. О </a:t>
                      </a:r>
                      <a:r>
                        <a:rPr lang="ru-RU" sz="2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ресурсном обеспечении  реализации основных образовательных программ начального и основного общего образования в соответствии с требованиями обновленных ФГОС </a:t>
                      </a:r>
                      <a:r>
                        <a:rPr lang="ru-RU" sz="28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ОО.</a:t>
                      </a:r>
                      <a:endParaRPr lang="ru-RU" sz="28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261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021" y="106883"/>
            <a:ext cx="11792199" cy="819396"/>
          </a:xfrm>
        </p:spPr>
        <p:txBody>
          <a:bodyPr>
            <a:normAutofit/>
          </a:bodyPr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sz="3600" b="1" dirty="0">
                <a:solidFill>
                  <a:srgbClr val="FF0000"/>
                </a:solidFill>
                <a:latin typeface="Calibri" pitchFamily="34" charset="0"/>
                <a:ea typeface="+mn-ea"/>
                <a:cs typeface="Arial" charset="0"/>
              </a:rPr>
              <a:t>Ключевые </a:t>
            </a:r>
            <a:r>
              <a:rPr lang="ru-RU" sz="3600" b="1" dirty="0">
                <a:solidFill>
                  <a:srgbClr val="FF0000"/>
                </a:solidFill>
                <a:latin typeface="Calibri" pitchFamily="34" charset="0"/>
                <a:ea typeface="+mn-ea"/>
                <a:cs typeface="Arial" charset="0"/>
              </a:rPr>
              <a:t>изменения в </a:t>
            </a:r>
            <a:r>
              <a:rPr lang="ru-RU" sz="3600" b="1" dirty="0">
                <a:solidFill>
                  <a:srgbClr val="FF0000"/>
                </a:solidFill>
                <a:latin typeface="Calibri" pitchFamily="34" charset="0"/>
                <a:ea typeface="+mn-ea"/>
                <a:cs typeface="Arial" charset="0"/>
              </a:rPr>
              <a:t>обновленных ФГОС  НОО и ООО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3490396"/>
              </p:ext>
            </p:extLst>
          </p:nvPr>
        </p:nvGraphicFramePr>
        <p:xfrm>
          <a:off x="291163" y="961578"/>
          <a:ext cx="11720512" cy="5748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63137" y="2280080"/>
            <a:ext cx="11352811" cy="11162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8" rIns="91422" bIns="45718" rtlCol="0" anchor="ctr"/>
          <a:lstStyle/>
          <a:p>
            <a:pPr algn="ctr"/>
            <a:r>
              <a:rPr lang="ru-RU" sz="2800" b="1" dirty="0"/>
              <a:t>Устанавливают вариативность сроков реализации программ (не только в сторону увеличения, но и в сторону сокращения)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3137" y="3586353"/>
            <a:ext cx="11352811" cy="8431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8" rIns="91422" bIns="45718" rtlCol="0" anchor="ctr"/>
          <a:lstStyle/>
          <a:p>
            <a:r>
              <a:rPr lang="ru-RU" sz="2800" b="1" dirty="0"/>
              <a:t>Детализируют условия реализации образовательных программ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0019" y="4619509"/>
            <a:ext cx="11245932" cy="8668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8" rIns="91422" bIns="45718" rtlCol="0" anchor="ctr"/>
          <a:lstStyle/>
          <a:p>
            <a:r>
              <a:rPr lang="ru-RU" sz="2800" b="1" dirty="0"/>
              <a:t>Конкретизированные результаты систематизированы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8001" y="4756085"/>
            <a:ext cx="45719" cy="384721"/>
          </a:xfrm>
          <a:prstGeom prst="rect">
            <a:avLst/>
          </a:prstGeom>
          <a:noFill/>
        </p:spPr>
        <p:txBody>
          <a:bodyPr wrap="square" lIns="91422" tIns="45718" rIns="91422" bIns="45718" rtlCol="0"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 rot="10800000" flipV="1">
            <a:off x="653144" y="5723924"/>
            <a:ext cx="11162805" cy="950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8" rIns="91422" bIns="45718" rtlCol="0" anchor="ctr"/>
          <a:lstStyle/>
          <a:p>
            <a:pPr algn="just"/>
            <a:r>
              <a:rPr lang="ru-RU" sz="2800" b="1" dirty="0"/>
              <a:t>Оптимизированы требования к основной образовательной программе и рабочей программе</a:t>
            </a:r>
          </a:p>
        </p:txBody>
      </p:sp>
    </p:spTree>
    <p:extLst>
      <p:ext uri="{BB962C8B-B14F-4D97-AF65-F5344CB8AC3E}">
        <p14:creationId xmlns:p14="http://schemas.microsoft.com/office/powerpoint/2010/main" val="280838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f2.ppt-online.org/files2/slide/s/S7qFJB2HYIRCVEOloyQbiU43PafdAMc0nswgZrtT9/slide-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964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32" t="23129" r="11508" b="12612"/>
          <a:stretch/>
        </p:blipFill>
        <p:spPr bwMode="auto">
          <a:xfrm>
            <a:off x="7315201" y="35517"/>
            <a:ext cx="4876827" cy="6822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1994;p114"/>
          <p:cNvSpPr/>
          <p:nvPr/>
        </p:nvSpPr>
        <p:spPr>
          <a:xfrm>
            <a:off x="249381" y="913172"/>
            <a:ext cx="7772595" cy="583125"/>
          </a:xfrm>
          <a:prstGeom prst="rect">
            <a:avLst/>
          </a:prstGeom>
          <a:ln w="19050">
            <a:solidFill>
              <a:srgbClr val="7D6F9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wrap="square" lIns="91392" tIns="91392" rIns="91392" bIns="91392" anchor="ctr" anchorCtr="0">
            <a:noAutofit/>
          </a:bodyPr>
          <a:lstStyle/>
          <a:p>
            <a:r>
              <a:rPr lang="ru-RU" sz="24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Для ШКОЛЬНЫХ управленческих команд</a:t>
            </a:r>
            <a:endParaRPr lang="ru-RU" sz="2400" b="1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30629" y="1700328"/>
            <a:ext cx="9013371" cy="5047013"/>
            <a:chOff x="2485293" y="2703090"/>
            <a:chExt cx="6969968" cy="3762110"/>
          </a:xfrm>
        </p:grpSpPr>
        <p:pic>
          <p:nvPicPr>
            <p:cNvPr id="6" name="Picture 2" descr="https://cdn2.iconfinder.com/data/icons/toolbar-signs-3/512/approve_approved_security-512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294" y="2787506"/>
              <a:ext cx="578351" cy="578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https://cdn2.iconfinder.com/data/icons/toolbar-signs-3/512/approve_approved_security-512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293" y="3822989"/>
              <a:ext cx="578351" cy="578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https://cdn2.iconfinder.com/data/icons/toolbar-signs-3/512/approve_approved_security-512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7827" y="5802435"/>
              <a:ext cx="578351" cy="578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994;p114"/>
            <p:cNvSpPr/>
            <p:nvPr/>
          </p:nvSpPr>
          <p:spPr>
            <a:xfrm>
              <a:off x="3211117" y="5718019"/>
              <a:ext cx="6244144" cy="7471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114300" dist="47625" dir="7380000" algn="bl" rotWithShape="0">
                <a:srgbClr val="434343">
                  <a:alpha val="37250"/>
                </a:srgbClr>
              </a:outerShdw>
            </a:effectLst>
          </p:spPr>
          <p:txBody>
            <a:bodyPr spcFirstLastPara="1" wrap="square" lIns="91410" tIns="91410" rIns="91410" bIns="91410" anchor="ctr" anchorCtr="0">
              <a:noAutofit/>
            </a:bodyPr>
            <a:lstStyle/>
            <a:p>
              <a:pPr algn="just"/>
              <a:r>
                <a:rPr lang="ru-RU" sz="28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Анализ имеющихся УМК  по всем предметам ФГОС ОО 2021</a:t>
              </a:r>
              <a:endPara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Google Shape;1994;p114"/>
            <p:cNvSpPr/>
            <p:nvPr/>
          </p:nvSpPr>
          <p:spPr>
            <a:xfrm>
              <a:off x="3211117" y="3701360"/>
              <a:ext cx="6244144" cy="82160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114300" dist="47625" dir="7380000" algn="bl" rotWithShape="0">
                <a:srgbClr val="434343">
                  <a:alpha val="37250"/>
                </a:srgbClr>
              </a:outerShdw>
            </a:effectLst>
          </p:spPr>
          <p:txBody>
            <a:bodyPr spcFirstLastPara="1" wrap="square" lIns="91410" tIns="91410" rIns="91410" bIns="91410" anchor="ctr" anchorCtr="0">
              <a:noAutofit/>
            </a:bodyPr>
            <a:lstStyle/>
            <a:p>
              <a:pPr algn="just"/>
              <a:endParaRPr lang="ru-RU" sz="15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Google Shape;1994;p114"/>
            <p:cNvSpPr/>
            <p:nvPr/>
          </p:nvSpPr>
          <p:spPr>
            <a:xfrm>
              <a:off x="3211117" y="2703090"/>
              <a:ext cx="6244144" cy="7471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114300" dist="47625" dir="7380000" algn="bl" rotWithShape="0">
                <a:srgbClr val="434343">
                  <a:alpha val="37250"/>
                </a:srgbClr>
              </a:outerShdw>
            </a:effectLst>
            <a:scene3d>
              <a:camera prst="obliqueTopRight"/>
              <a:lightRig rig="threePt" dir="t"/>
            </a:scene3d>
          </p:spPr>
          <p:txBody>
            <a:bodyPr spcFirstLastPara="1" wrap="square" lIns="91410" tIns="91410" rIns="91410" bIns="91410" anchor="ctr" anchorCtr="0">
              <a:noAutofit/>
            </a:bodyPr>
            <a:lstStyle/>
            <a:p>
              <a:pPr lvl="0" algn="just"/>
              <a:r>
                <a:rPr lang="ru-RU" sz="2400" b="1" dirty="0">
                  <a:solidFill>
                    <a:srgbClr val="0070C0"/>
                  </a:solidFill>
                </a:rPr>
                <a:t>Приказ о создании рабочих групп по обеспечению перехода на ФГОС НОО и ФГОС ООО </a:t>
              </a:r>
            </a:p>
          </p:txBody>
        </p:sp>
        <p:pic>
          <p:nvPicPr>
            <p:cNvPr id="12" name="Picture 2" descr="https://cdn2.iconfinder.com/data/icons/toolbar-signs-3/512/approve_approved_security-512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293" y="4825592"/>
              <a:ext cx="578351" cy="578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Google Shape;1994;p114"/>
            <p:cNvSpPr/>
            <p:nvPr/>
          </p:nvSpPr>
          <p:spPr>
            <a:xfrm>
              <a:off x="3211116" y="4741176"/>
              <a:ext cx="6244144" cy="7471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114300" dist="47625" dir="7380000" algn="bl" rotWithShape="0">
                <a:srgbClr val="434343">
                  <a:alpha val="37250"/>
                </a:srgbClr>
              </a:outerShdw>
            </a:effectLst>
          </p:spPr>
          <p:txBody>
            <a:bodyPr spcFirstLastPara="1" wrap="square" lIns="91410" tIns="91410" rIns="91410" bIns="91410" anchor="ctr" anchorCtr="0">
              <a:noAutofit/>
            </a:bodyPr>
            <a:lstStyle/>
            <a:p>
              <a:pPr algn="just"/>
              <a:r>
                <a:rPr lang="ru-RU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Изучение обновленных ФГОС в педагогическом коллективе (ПЕДСОВЕТ) </a:t>
              </a:r>
              <a:endPara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Название 1"/>
          <p:cNvSpPr txBox="1">
            <a:spLocks/>
          </p:cNvSpPr>
          <p:nvPr/>
        </p:nvSpPr>
        <p:spPr>
          <a:xfrm>
            <a:off x="249381" y="121077"/>
            <a:ext cx="9199163" cy="792088"/>
          </a:xfrm>
          <a:prstGeom prst="rect">
            <a:avLst/>
          </a:prstGeom>
        </p:spPr>
        <p:txBody>
          <a:bodyPr vert="horz" lIns="91422" tIns="45718" rIns="91422" bIns="45718" rtlCol="0" anchor="t" anchorCtr="0">
            <a:normAutofit fontScale="92500" lnSpcReduction="20000"/>
          </a:bodyPr>
          <a:lstStyle/>
          <a:p>
            <a:r>
              <a:rPr lang="ru-RU" sz="2800" b="1" dirty="0">
                <a:solidFill>
                  <a:srgbClr val="FF5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Организационное </a:t>
            </a:r>
            <a:r>
              <a:rPr lang="ru-RU" sz="2800" b="1" dirty="0">
                <a:solidFill>
                  <a:srgbClr val="FF5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обеспечение </a:t>
            </a:r>
            <a:r>
              <a:rPr lang="ru-RU" sz="2800" b="1" dirty="0">
                <a:solidFill>
                  <a:srgbClr val="FF5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перехода ОУ на обновленные ФГОС ОО</a:t>
            </a:r>
            <a:endParaRPr lang="ru-RU" sz="2000" b="1" dirty="0">
              <a:solidFill>
                <a:srgbClr val="FF5050"/>
              </a:solidFill>
              <a:latin typeface="PF Din Text Cond Pro Medium"/>
              <a:ea typeface="Verdana" panose="020B060403050404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80628" y="2798059"/>
            <a:ext cx="8277128" cy="1569660"/>
          </a:xfrm>
          <a:prstGeom prst="rect">
            <a:avLst/>
          </a:prstGeom>
        </p:spPr>
        <p:txBody>
          <a:bodyPr wrap="square" lIns="91422" tIns="45718" rIns="91422" bIns="45718">
            <a:spAutoFit/>
          </a:bodyPr>
          <a:lstStyle/>
          <a:p>
            <a:pPr algn="just"/>
            <a:r>
              <a:rPr lang="ru-RU" sz="2400" b="1" i="1" dirty="0">
                <a:solidFill>
                  <a:srgbClr val="00B050"/>
                </a:solidFill>
              </a:rPr>
              <a:t>Анализ имеющихся в образовательных организациях условий и ресурсного обеспечения реализации образовательных программ НОО и ООО в соответствии с требованиями ФГОС -2021</a:t>
            </a:r>
          </a:p>
        </p:txBody>
      </p:sp>
    </p:spTree>
    <p:extLst>
      <p:ext uri="{BB962C8B-B14F-4D97-AF65-F5344CB8AC3E}">
        <p14:creationId xmlns:p14="http://schemas.microsoft.com/office/powerpoint/2010/main" val="61433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32" t="23129" r="11508" b="12612"/>
          <a:stretch/>
        </p:blipFill>
        <p:spPr bwMode="auto">
          <a:xfrm>
            <a:off x="7010133" y="141033"/>
            <a:ext cx="4876827" cy="6822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1994;p114"/>
          <p:cNvSpPr/>
          <p:nvPr/>
        </p:nvSpPr>
        <p:spPr>
          <a:xfrm>
            <a:off x="249381" y="913172"/>
            <a:ext cx="7772595" cy="583125"/>
          </a:xfrm>
          <a:prstGeom prst="rect">
            <a:avLst/>
          </a:prstGeom>
          <a:ln w="19050">
            <a:solidFill>
              <a:srgbClr val="7D6F9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wrap="square" lIns="91392" tIns="91392" rIns="91392" bIns="91392" anchor="ctr" anchorCtr="0">
            <a:noAutofit/>
          </a:bodyPr>
          <a:lstStyle/>
          <a:p>
            <a:r>
              <a:rPr lang="ru-RU" sz="24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Для ШКОЛЬНЫХ управленческих команд</a:t>
            </a:r>
            <a:endParaRPr lang="ru-RU" sz="2400" b="1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30629" y="1661961"/>
            <a:ext cx="9013371" cy="5047013"/>
            <a:chOff x="2485293" y="2703090"/>
            <a:chExt cx="6969968" cy="3762110"/>
          </a:xfrm>
        </p:grpSpPr>
        <p:pic>
          <p:nvPicPr>
            <p:cNvPr id="6" name="Picture 2" descr="https://cdn2.iconfinder.com/data/icons/toolbar-signs-3/512/approve_approved_security-512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294" y="2787506"/>
              <a:ext cx="578351" cy="578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https://cdn2.iconfinder.com/data/icons/toolbar-signs-3/512/approve_approved_security-512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293" y="3822989"/>
              <a:ext cx="578351" cy="578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https://cdn2.iconfinder.com/data/icons/toolbar-signs-3/512/approve_approved_security-512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7827" y="5802435"/>
              <a:ext cx="578351" cy="578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994;p114"/>
            <p:cNvSpPr/>
            <p:nvPr/>
          </p:nvSpPr>
          <p:spPr>
            <a:xfrm>
              <a:off x="3211117" y="5718019"/>
              <a:ext cx="6244144" cy="7471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114300" dist="47625" dir="7380000" algn="bl" rotWithShape="0">
                <a:srgbClr val="434343">
                  <a:alpha val="37250"/>
                </a:srgbClr>
              </a:outerShdw>
            </a:effectLst>
          </p:spPr>
          <p:txBody>
            <a:bodyPr spcFirstLastPara="1" wrap="square" lIns="91410" tIns="91410" rIns="91410" bIns="91410" anchor="ctr" anchorCtr="0">
              <a:noAutofit/>
            </a:bodyPr>
            <a:lstStyle/>
            <a:p>
              <a:pPr algn="just"/>
              <a:r>
                <a:rPr lang="ru-RU" sz="24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Разработка и реализация моделей сетевого взаимодействия ОО и учреждений дополнительного образования детей</a:t>
              </a:r>
              <a:endParaRPr lang="ru-RU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Google Shape;1994;p114"/>
            <p:cNvSpPr/>
            <p:nvPr/>
          </p:nvSpPr>
          <p:spPr>
            <a:xfrm>
              <a:off x="3211117" y="3701360"/>
              <a:ext cx="6244144" cy="82160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114300" dist="47625" dir="7380000" algn="bl" rotWithShape="0">
                <a:srgbClr val="434343">
                  <a:alpha val="37250"/>
                </a:srgbClr>
              </a:outerShdw>
            </a:effectLst>
          </p:spPr>
          <p:txBody>
            <a:bodyPr spcFirstLastPara="1" wrap="square" lIns="91410" tIns="91410" rIns="91410" bIns="91410" anchor="ctr" anchorCtr="0">
              <a:noAutofit/>
            </a:bodyPr>
            <a:lstStyle/>
            <a:p>
              <a:pPr algn="just"/>
              <a:r>
                <a:rPr lang="ru-RU" sz="2400" b="1" dirty="0">
                  <a:solidFill>
                    <a:srgbClr val="CC66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Проведение классных родительских собраний в 1-ых, 5-ых классах по вопросам обучения по обновленным ФГОС</a:t>
              </a:r>
              <a:endParaRPr lang="ru-RU" sz="2400" b="1" dirty="0">
                <a:solidFill>
                  <a:srgbClr val="CC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Google Shape;1994;p114"/>
            <p:cNvSpPr/>
            <p:nvPr/>
          </p:nvSpPr>
          <p:spPr>
            <a:xfrm>
              <a:off x="3211117" y="2703090"/>
              <a:ext cx="6244144" cy="7471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114300" dist="47625" dir="7380000" algn="bl" rotWithShape="0">
                <a:srgbClr val="434343">
                  <a:alpha val="37250"/>
                </a:srgbClr>
              </a:outerShdw>
            </a:effectLst>
            <a:scene3d>
              <a:camera prst="obliqueTopRight"/>
              <a:lightRig rig="threePt" dir="t"/>
            </a:scene3d>
          </p:spPr>
          <p:txBody>
            <a:bodyPr spcFirstLastPara="1" wrap="square" lIns="91410" tIns="91410" rIns="91410" bIns="91410" anchor="ctr" anchorCtr="0">
              <a:noAutofit/>
            </a:bodyPr>
            <a:lstStyle/>
            <a:p>
              <a:pPr lvl="0" algn="just"/>
              <a:r>
                <a:rPr lang="ru-RU" sz="2400" b="1" dirty="0">
                  <a:solidFill>
                    <a:srgbClr val="0070C0"/>
                  </a:solidFill>
                </a:rPr>
                <a:t>Приобретение учебников по всем учебным предметам, модулям, курсам учебного плана (1 учебник на каждого обучающегося на печатной основе)</a:t>
              </a:r>
              <a:endParaRPr lang="ru-RU" sz="2400" b="1" dirty="0">
                <a:solidFill>
                  <a:srgbClr val="0070C0"/>
                </a:solidFill>
              </a:endParaRPr>
            </a:p>
          </p:txBody>
        </p:sp>
        <p:pic>
          <p:nvPicPr>
            <p:cNvPr id="12" name="Picture 2" descr="https://cdn2.iconfinder.com/data/icons/toolbar-signs-3/512/approve_approved_security-512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293" y="4825592"/>
              <a:ext cx="578351" cy="578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Google Shape;1994;p114"/>
            <p:cNvSpPr/>
            <p:nvPr/>
          </p:nvSpPr>
          <p:spPr>
            <a:xfrm>
              <a:off x="3211116" y="4741176"/>
              <a:ext cx="6244144" cy="7471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114300" dist="47625" dir="7380000" algn="bl" rotWithShape="0">
                <a:srgbClr val="434343">
                  <a:alpha val="37250"/>
                </a:srgbClr>
              </a:outerShdw>
            </a:effectLst>
          </p:spPr>
          <p:txBody>
            <a:bodyPr spcFirstLastPara="1" wrap="square" lIns="91410" tIns="91410" rIns="91410" bIns="91410" anchor="ctr" anchorCtr="0">
              <a:noAutofit/>
            </a:bodyPr>
            <a:lstStyle/>
            <a:p>
              <a:pPr algn="just"/>
              <a:r>
                <a:rPr lang="ru-RU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Информирование общественности о переходе на обновленные ФГОС на сайте ОУ, СМИ</a:t>
              </a:r>
              <a:endPara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Название 1"/>
          <p:cNvSpPr txBox="1">
            <a:spLocks/>
          </p:cNvSpPr>
          <p:nvPr/>
        </p:nvSpPr>
        <p:spPr>
          <a:xfrm>
            <a:off x="249381" y="121077"/>
            <a:ext cx="9199163" cy="792088"/>
          </a:xfrm>
          <a:prstGeom prst="rect">
            <a:avLst/>
          </a:prstGeom>
        </p:spPr>
        <p:txBody>
          <a:bodyPr vert="horz" lIns="91422" tIns="45718" rIns="91422" bIns="45718" rtlCol="0" anchor="t" anchorCtr="0">
            <a:normAutofit fontScale="92500" lnSpcReduction="20000"/>
          </a:bodyPr>
          <a:lstStyle/>
          <a:p>
            <a:r>
              <a:rPr lang="ru-RU" sz="2800" b="1" dirty="0">
                <a:solidFill>
                  <a:srgbClr val="FF5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Организационное </a:t>
            </a:r>
            <a:r>
              <a:rPr lang="ru-RU" sz="2800" b="1" dirty="0">
                <a:solidFill>
                  <a:srgbClr val="FF5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обеспечение </a:t>
            </a:r>
            <a:r>
              <a:rPr lang="ru-RU" sz="2800" b="1" dirty="0">
                <a:solidFill>
                  <a:srgbClr val="FF5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перехода ОУ на обновленные ФГОС ОО</a:t>
            </a:r>
            <a:endParaRPr lang="ru-RU" sz="2000" b="1" dirty="0">
              <a:solidFill>
                <a:srgbClr val="FF5050"/>
              </a:solidFill>
              <a:latin typeface="PF Din Text Cond Pro Medium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25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32" t="23129" r="11508" b="12612"/>
          <a:stretch/>
        </p:blipFill>
        <p:spPr bwMode="auto">
          <a:xfrm>
            <a:off x="7010133" y="141033"/>
            <a:ext cx="4876827" cy="6822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1994;p114"/>
          <p:cNvSpPr/>
          <p:nvPr/>
        </p:nvSpPr>
        <p:spPr>
          <a:xfrm>
            <a:off x="249381" y="913172"/>
            <a:ext cx="7772595" cy="583125"/>
          </a:xfrm>
          <a:prstGeom prst="rect">
            <a:avLst/>
          </a:prstGeom>
          <a:ln w="19050">
            <a:solidFill>
              <a:srgbClr val="7D6F9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wrap="square" lIns="91392" tIns="91392" rIns="91392" bIns="91392" anchor="ctr" anchorCtr="0">
            <a:noAutofit/>
          </a:bodyPr>
          <a:lstStyle/>
          <a:p>
            <a:r>
              <a:rPr lang="ru-RU" sz="24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Для ШКОЛЬНЫХ управленческих команд</a:t>
            </a:r>
            <a:endParaRPr lang="ru-RU" sz="2400" b="1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30629" y="1661968"/>
            <a:ext cx="9013371" cy="5204909"/>
            <a:chOff x="2485293" y="2703090"/>
            <a:chExt cx="6969968" cy="3879808"/>
          </a:xfrm>
        </p:grpSpPr>
        <p:pic>
          <p:nvPicPr>
            <p:cNvPr id="6" name="Picture 2" descr="https://cdn2.iconfinder.com/data/icons/toolbar-signs-3/512/approve_approved_security-512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294" y="2787506"/>
              <a:ext cx="578351" cy="578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https://cdn2.iconfinder.com/data/icons/toolbar-signs-3/512/approve_approved_security-512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293" y="3822989"/>
              <a:ext cx="578351" cy="578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https://cdn2.iconfinder.com/data/icons/toolbar-signs-3/512/approve_approved_security-512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7827" y="5802435"/>
              <a:ext cx="578351" cy="578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994;p114"/>
            <p:cNvSpPr/>
            <p:nvPr/>
          </p:nvSpPr>
          <p:spPr>
            <a:xfrm>
              <a:off x="3211117" y="5835717"/>
              <a:ext cx="6244142" cy="7471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114300" dist="47625" dir="7380000" algn="bl" rotWithShape="0">
                <a:srgbClr val="434343">
                  <a:alpha val="37250"/>
                </a:srgbClr>
              </a:outerShdw>
            </a:effectLst>
          </p:spPr>
          <p:txBody>
            <a:bodyPr spcFirstLastPara="1" wrap="square" lIns="91410" tIns="91410" rIns="91410" bIns="91410" anchor="ctr" anchorCtr="0">
              <a:noAutofit/>
            </a:bodyPr>
            <a:lstStyle/>
            <a:p>
              <a:pPr algn="just"/>
              <a:r>
                <a:rPr lang="ru-RU" sz="24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Скорректировать график повышения квалификации педагогических работников</a:t>
              </a:r>
              <a:endParaRPr lang="ru-RU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Google Shape;1994;p114"/>
            <p:cNvSpPr/>
            <p:nvPr/>
          </p:nvSpPr>
          <p:spPr>
            <a:xfrm>
              <a:off x="3211117" y="3701360"/>
              <a:ext cx="6244144" cy="82160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114300" dist="47625" dir="7380000" algn="bl" rotWithShape="0">
                <a:srgbClr val="434343">
                  <a:alpha val="37250"/>
                </a:srgbClr>
              </a:outerShdw>
            </a:effectLst>
          </p:spPr>
          <p:txBody>
            <a:bodyPr spcFirstLastPara="1" wrap="square" lIns="91410" tIns="91410" rIns="91410" bIns="91410" anchor="ctr" anchorCtr="0">
              <a:noAutofit/>
            </a:bodyPr>
            <a:lstStyle/>
            <a:p>
              <a:pPr algn="just"/>
              <a:r>
                <a:rPr lang="ru-RU" sz="2400" b="1" dirty="0">
                  <a:solidFill>
                    <a:srgbClr val="CC66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Подготовить проекты новых образовательных программ НО И ООО</a:t>
              </a:r>
              <a:endParaRPr lang="ru-RU" sz="2400" b="1" dirty="0">
                <a:solidFill>
                  <a:srgbClr val="CC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Google Shape;1994;p114"/>
            <p:cNvSpPr/>
            <p:nvPr/>
          </p:nvSpPr>
          <p:spPr>
            <a:xfrm>
              <a:off x="3211117" y="2703090"/>
              <a:ext cx="6244144" cy="7471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114300" dist="47625" dir="7380000" algn="bl" rotWithShape="0">
                <a:srgbClr val="434343">
                  <a:alpha val="37250"/>
                </a:srgbClr>
              </a:outerShdw>
            </a:effectLst>
            <a:scene3d>
              <a:camera prst="obliqueTopRight"/>
              <a:lightRig rig="threePt" dir="t"/>
            </a:scene3d>
          </p:spPr>
          <p:txBody>
            <a:bodyPr spcFirstLastPara="1" wrap="square" lIns="91410" tIns="91410" rIns="91410" bIns="91410" anchor="ctr" anchorCtr="0">
              <a:noAutofit/>
            </a:bodyPr>
            <a:lstStyle/>
            <a:p>
              <a:pPr lvl="0" algn="just"/>
              <a:r>
                <a:rPr lang="ru-RU" sz="2400" b="1" dirty="0">
                  <a:solidFill>
                    <a:srgbClr val="0070C0"/>
                  </a:solidFill>
                </a:rPr>
                <a:t>Решить вопрос с родным  и вторым иностранным языком</a:t>
              </a:r>
              <a:endParaRPr lang="ru-RU" sz="2400" b="1" dirty="0">
                <a:solidFill>
                  <a:srgbClr val="0070C0"/>
                </a:solidFill>
              </a:endParaRPr>
            </a:p>
          </p:txBody>
        </p:sp>
        <p:pic>
          <p:nvPicPr>
            <p:cNvPr id="12" name="Picture 2" descr="https://cdn2.iconfinder.com/data/icons/toolbar-signs-3/512/approve_approved_security-512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293" y="4825592"/>
              <a:ext cx="578351" cy="578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Google Shape;1994;p114"/>
            <p:cNvSpPr/>
            <p:nvPr/>
          </p:nvSpPr>
          <p:spPr>
            <a:xfrm>
              <a:off x="3211116" y="4741176"/>
              <a:ext cx="6244144" cy="7471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114300" dist="47625" dir="7380000" algn="bl" rotWithShape="0">
                <a:srgbClr val="434343">
                  <a:alpha val="37250"/>
                </a:srgbClr>
              </a:outerShdw>
            </a:effectLst>
          </p:spPr>
          <p:txBody>
            <a:bodyPr spcFirstLastPara="1" wrap="square" lIns="91410" tIns="91410" rIns="91410" bIns="91410" anchor="ctr" anchorCtr="0">
              <a:noAutofit/>
            </a:bodyPr>
            <a:lstStyle/>
            <a:p>
              <a:pPr algn="just"/>
              <a:r>
                <a:rPr lang="ru-RU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Подготовить проекты новых рабочих программ по учебным предметам, модулям, курсам</a:t>
              </a:r>
              <a:endPara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Название 1"/>
          <p:cNvSpPr txBox="1">
            <a:spLocks/>
          </p:cNvSpPr>
          <p:nvPr/>
        </p:nvSpPr>
        <p:spPr>
          <a:xfrm>
            <a:off x="249381" y="121077"/>
            <a:ext cx="9199163" cy="792088"/>
          </a:xfrm>
          <a:prstGeom prst="rect">
            <a:avLst/>
          </a:prstGeom>
        </p:spPr>
        <p:txBody>
          <a:bodyPr vert="horz" lIns="91422" tIns="45718" rIns="91422" bIns="45718" rtlCol="0" anchor="t" anchorCtr="0">
            <a:normAutofit fontScale="92500" lnSpcReduction="20000"/>
          </a:bodyPr>
          <a:lstStyle/>
          <a:p>
            <a:r>
              <a:rPr lang="ru-RU" sz="2800" b="1" dirty="0">
                <a:solidFill>
                  <a:srgbClr val="FF5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Организационное </a:t>
            </a:r>
            <a:r>
              <a:rPr lang="ru-RU" sz="2800" b="1" dirty="0">
                <a:solidFill>
                  <a:srgbClr val="FF5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обеспечение </a:t>
            </a:r>
            <a:r>
              <a:rPr lang="ru-RU" sz="2800" b="1" dirty="0">
                <a:solidFill>
                  <a:srgbClr val="FF5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перехода ОУ на обновленные ФГОС ОО</a:t>
            </a:r>
            <a:endParaRPr lang="ru-RU" sz="2000" b="1" dirty="0">
              <a:solidFill>
                <a:srgbClr val="FF5050"/>
              </a:solidFill>
              <a:latin typeface="PF Din Text Cond Pro Medium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29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32" t="23129" r="11508" b="12612"/>
          <a:stretch/>
        </p:blipFill>
        <p:spPr bwMode="auto">
          <a:xfrm>
            <a:off x="7010133" y="141033"/>
            <a:ext cx="4876827" cy="6822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1994;p114"/>
          <p:cNvSpPr/>
          <p:nvPr/>
        </p:nvSpPr>
        <p:spPr>
          <a:xfrm>
            <a:off x="249381" y="913172"/>
            <a:ext cx="7772595" cy="583125"/>
          </a:xfrm>
          <a:prstGeom prst="rect">
            <a:avLst/>
          </a:prstGeom>
          <a:ln w="19050">
            <a:solidFill>
              <a:srgbClr val="7D6F9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wrap="square" lIns="91392" tIns="91392" rIns="91392" bIns="91392" anchor="ctr" anchorCtr="0">
            <a:noAutofit/>
          </a:bodyPr>
          <a:lstStyle/>
          <a:p>
            <a:r>
              <a:rPr lang="ru-RU" sz="24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Для ШКОЛЬНЫХ управленческих команд</a:t>
            </a:r>
            <a:endParaRPr lang="ru-RU" sz="2400" b="1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30629" y="1661968"/>
            <a:ext cx="9013371" cy="4933769"/>
            <a:chOff x="2485293" y="2703090"/>
            <a:chExt cx="6969968" cy="3677697"/>
          </a:xfrm>
        </p:grpSpPr>
        <p:pic>
          <p:nvPicPr>
            <p:cNvPr id="6" name="Picture 2" descr="https://cdn2.iconfinder.com/data/icons/toolbar-signs-3/512/approve_approved_security-512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294" y="2787506"/>
              <a:ext cx="578351" cy="578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https://cdn2.iconfinder.com/data/icons/toolbar-signs-3/512/approve_approved_security-512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293" y="3822989"/>
              <a:ext cx="578351" cy="578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https://cdn2.iconfinder.com/data/icons/toolbar-signs-3/512/approve_approved_security-512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7827" y="5802435"/>
              <a:ext cx="578351" cy="578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994;p114"/>
            <p:cNvSpPr/>
            <p:nvPr/>
          </p:nvSpPr>
          <p:spPr>
            <a:xfrm>
              <a:off x="3211117" y="5598134"/>
              <a:ext cx="6244142" cy="78265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114300" dist="47625" dir="7380000" algn="bl" rotWithShape="0">
                <a:srgbClr val="434343">
                  <a:alpha val="37250"/>
                </a:srgbClr>
              </a:outerShdw>
            </a:effectLst>
          </p:spPr>
          <p:txBody>
            <a:bodyPr spcFirstLastPara="1" wrap="square" lIns="91410" tIns="91410" rIns="91410" bIns="91410" anchor="ctr" anchorCtr="0">
              <a:noAutofit/>
            </a:bodyPr>
            <a:lstStyle/>
            <a:p>
              <a:pPr algn="just"/>
              <a:r>
                <a:rPr lang="ru-RU" sz="2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Протоколы заседаний</a:t>
              </a:r>
              <a:endParaRPr lang="ru-RU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Google Shape;1994;p114"/>
            <p:cNvSpPr/>
            <p:nvPr/>
          </p:nvSpPr>
          <p:spPr>
            <a:xfrm>
              <a:off x="3211117" y="3701360"/>
              <a:ext cx="6244144" cy="82160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114300" dist="47625" dir="7380000" algn="bl" rotWithShape="0">
                <a:srgbClr val="434343">
                  <a:alpha val="37250"/>
                </a:srgbClr>
              </a:outerShdw>
            </a:effectLst>
          </p:spPr>
          <p:txBody>
            <a:bodyPr spcFirstLastPara="1" wrap="square" lIns="91410" tIns="91410" rIns="91410" bIns="91410" anchor="ctr" anchorCtr="0">
              <a:noAutofit/>
            </a:bodyPr>
            <a:lstStyle/>
            <a:p>
              <a:pPr algn="just"/>
              <a:r>
                <a:rPr lang="ru-RU" sz="2400" b="1" dirty="0" smtClean="0">
                  <a:solidFill>
                    <a:srgbClr val="CC66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Изменения в программу развития, положение о промежуточной аттестации и текущем контроле</a:t>
              </a:r>
              <a:endParaRPr lang="ru-RU" sz="2400" b="1" dirty="0">
                <a:solidFill>
                  <a:srgbClr val="CC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Google Shape;1994;p114"/>
            <p:cNvSpPr/>
            <p:nvPr/>
          </p:nvSpPr>
          <p:spPr>
            <a:xfrm>
              <a:off x="3211117" y="2703090"/>
              <a:ext cx="6244144" cy="7471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114300" dist="47625" dir="7380000" algn="bl" rotWithShape="0">
                <a:srgbClr val="434343">
                  <a:alpha val="37250"/>
                </a:srgbClr>
              </a:outerShdw>
            </a:effectLst>
            <a:scene3d>
              <a:camera prst="obliqueTopRight"/>
              <a:lightRig rig="threePt" dir="t"/>
            </a:scene3d>
          </p:spPr>
          <p:txBody>
            <a:bodyPr spcFirstLastPara="1" wrap="square" lIns="91410" tIns="91410" rIns="91410" bIns="91410" anchor="ctr" anchorCtr="0">
              <a:noAutofit/>
            </a:bodyPr>
            <a:lstStyle/>
            <a:p>
              <a:pPr lvl="0" algn="just"/>
              <a:r>
                <a:rPr lang="ru-RU" sz="2400" b="1" dirty="0">
                  <a:solidFill>
                    <a:srgbClr val="0070C0"/>
                  </a:solidFill>
                </a:rPr>
                <a:t>Разработка приказов, локальных актов, которые регламентируют введение ФГОС НОО и ФГОС ООО</a:t>
              </a:r>
              <a:endParaRPr lang="ru-RU" sz="2400" b="1" dirty="0">
                <a:solidFill>
                  <a:srgbClr val="0070C0"/>
                </a:solidFill>
              </a:endParaRPr>
            </a:p>
          </p:txBody>
        </p:sp>
        <p:pic>
          <p:nvPicPr>
            <p:cNvPr id="12" name="Picture 2" descr="https://cdn2.iconfinder.com/data/icons/toolbar-signs-3/512/approve_approved_security-512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293" y="4825592"/>
              <a:ext cx="578351" cy="578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Google Shape;1994;p114"/>
            <p:cNvSpPr/>
            <p:nvPr/>
          </p:nvSpPr>
          <p:spPr>
            <a:xfrm>
              <a:off x="3211116" y="4741176"/>
              <a:ext cx="6244144" cy="7471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114300" dist="47625" dir="7380000" algn="bl" rotWithShape="0">
                <a:srgbClr val="434343">
                  <a:alpha val="37250"/>
                </a:srgbClr>
              </a:outerShdw>
            </a:effectLst>
          </p:spPr>
          <p:txBody>
            <a:bodyPr spcFirstLastPara="1" wrap="square" lIns="91410" tIns="91410" rIns="91410" bIns="91410" anchor="ctr" anchorCtr="0">
              <a:noAutofit/>
            </a:bodyPr>
            <a:lstStyle/>
            <a:p>
              <a:pPr algn="just"/>
              <a:r>
                <a:rPr lang="ru-RU" sz="2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Должностные инструкции</a:t>
              </a:r>
              <a:endPara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Название 1"/>
          <p:cNvSpPr txBox="1">
            <a:spLocks/>
          </p:cNvSpPr>
          <p:nvPr/>
        </p:nvSpPr>
        <p:spPr>
          <a:xfrm>
            <a:off x="249381" y="121077"/>
            <a:ext cx="9199163" cy="792088"/>
          </a:xfrm>
          <a:prstGeom prst="rect">
            <a:avLst/>
          </a:prstGeom>
        </p:spPr>
        <p:txBody>
          <a:bodyPr vert="horz" lIns="91422" tIns="45718" rIns="91422" bIns="45718" rtlCol="0" anchor="t" anchorCtr="0">
            <a:normAutofit fontScale="92500" lnSpcReduction="20000"/>
          </a:bodyPr>
          <a:lstStyle/>
          <a:p>
            <a:r>
              <a:rPr lang="ru-RU" sz="2800" b="1" dirty="0">
                <a:solidFill>
                  <a:srgbClr val="FF5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Нормативное  обеспечение </a:t>
            </a:r>
            <a:r>
              <a:rPr lang="ru-RU" sz="2800" b="1" dirty="0">
                <a:solidFill>
                  <a:srgbClr val="FF5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перехода ОУ на обновленные ФГОС ОО</a:t>
            </a:r>
            <a:endParaRPr lang="ru-RU" sz="2000" b="1" dirty="0">
              <a:solidFill>
                <a:srgbClr val="FF5050"/>
              </a:solidFill>
              <a:latin typeface="PF Din Text Cond Pro Medium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57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5709" y="285731"/>
          <a:ext cx="6286544" cy="623617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286544"/>
              </a:tblGrid>
              <a:tr h="375920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ru-RU" sz="1900" b="1" dirty="0" smtClean="0"/>
                        <a:t>СТУКРУРА ООП НОО (п.16)</a:t>
                      </a:r>
                      <a:endParaRPr lang="ru-RU" sz="1900" b="1" dirty="0"/>
                    </a:p>
                  </a:txBody>
                  <a:tcPr marL="121920" marR="121920" marT="60960" marB="60960"/>
                </a:tc>
              </a:tr>
              <a:tr h="375920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ru-RU" sz="1900" b="1" dirty="0" smtClean="0"/>
                        <a:t>1.</a:t>
                      </a:r>
                      <a:r>
                        <a:rPr lang="ru-RU" sz="1900" b="1" baseline="0" dirty="0" smtClean="0"/>
                        <a:t> Целевой раздел</a:t>
                      </a:r>
                      <a:endParaRPr lang="ru-RU" sz="1900" b="1" dirty="0"/>
                    </a:p>
                  </a:txBody>
                  <a:tcPr marL="121920" marR="121920" marT="60960" marB="60960"/>
                </a:tc>
              </a:tr>
              <a:tr h="1391920">
                <a:tc>
                  <a:txBody>
                    <a:bodyPr/>
                    <a:lstStyle/>
                    <a:p>
                      <a:pPr marL="182563" indent="-182563">
                        <a:lnSpc>
                          <a:spcPts val="1500"/>
                        </a:lnSpc>
                        <a:buFont typeface="Arial" pitchFamily="34" charset="0"/>
                        <a:buChar char="•"/>
                      </a:pPr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пояснительную записку;</a:t>
                      </a:r>
                    </a:p>
                    <a:p>
                      <a:pPr marL="182563" indent="-182563">
                        <a:lnSpc>
                          <a:spcPts val="1500"/>
                        </a:lnSpc>
                        <a:buFont typeface="Arial" pitchFamily="34" charset="0"/>
                        <a:buChar char="•"/>
                      </a:pPr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планируемые результаты освоения обучающимися ООП НОО;</a:t>
                      </a:r>
                    </a:p>
                    <a:p>
                      <a:pPr marL="182563" indent="-182563">
                        <a:lnSpc>
                          <a:spcPts val="1500"/>
                        </a:lnSpc>
                        <a:buFont typeface="Arial" pitchFamily="34" charset="0"/>
                        <a:buChar char="•"/>
                      </a:pPr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систему оценки достижения планируемых результатов освоения ООП НОО.</a:t>
                      </a:r>
                      <a:endParaRPr lang="ru-RU" sz="1900" b="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/>
                </a:tc>
              </a:tr>
              <a:tr h="375920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ru-RU" sz="1900" b="1" dirty="0" smtClean="0"/>
                        <a:t>2. Содержательный раздел</a:t>
                      </a:r>
                      <a:endParaRPr lang="ru-RU" sz="1900" b="1" dirty="0"/>
                    </a:p>
                  </a:txBody>
                  <a:tcPr marL="121920" marR="121920" marT="60960" marB="60960"/>
                </a:tc>
              </a:tr>
              <a:tr h="2153920">
                <a:tc>
                  <a:txBody>
                    <a:bodyPr/>
                    <a:lstStyle/>
                    <a:p>
                      <a:pPr marL="182563" indent="-182563">
                        <a:lnSpc>
                          <a:spcPts val="1500"/>
                        </a:lnSpc>
                        <a:buFont typeface="Arial" pitchFamily="34" charset="0"/>
                        <a:buChar char="•"/>
                      </a:pPr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программу формирования УУД у обучающихся при получении НОО;</a:t>
                      </a:r>
                    </a:p>
                    <a:p>
                      <a:pPr marL="182563" indent="-182563">
                        <a:lnSpc>
                          <a:spcPts val="1500"/>
                        </a:lnSpc>
                        <a:buFont typeface="Arial" pitchFamily="34" charset="0"/>
                        <a:buChar char="•"/>
                      </a:pPr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программы отдельных учебных предметов, курсов и курсов внеурочной деятельности;</a:t>
                      </a:r>
                    </a:p>
                    <a:p>
                      <a:pPr marL="182563" indent="-182563">
                        <a:lnSpc>
                          <a:spcPts val="1500"/>
                        </a:lnSpc>
                        <a:buFont typeface="Arial" pitchFamily="34" charset="0"/>
                        <a:buChar char="•"/>
                      </a:pPr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рабочую программу воспитания;</a:t>
                      </a:r>
                    </a:p>
                    <a:p>
                      <a:pPr marL="182563" indent="-182563">
                        <a:lnSpc>
                          <a:spcPts val="1500"/>
                        </a:lnSpc>
                        <a:buFont typeface="Arial" pitchFamily="34" charset="0"/>
                        <a:buChar char="•"/>
                      </a:pPr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программу формирования экологической культуры, здорового и безопасного образа жизни;</a:t>
                      </a:r>
                    </a:p>
                    <a:p>
                      <a:pPr marL="182563" indent="-182563">
                        <a:lnSpc>
                          <a:spcPts val="1500"/>
                        </a:lnSpc>
                        <a:buFont typeface="Arial" pitchFamily="34" charset="0"/>
                        <a:buChar char="•"/>
                      </a:pPr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программу коррекционной работы.</a:t>
                      </a:r>
                    </a:p>
                  </a:txBody>
                  <a:tcPr marL="121920" marR="121920" marT="60960" marB="60960"/>
                </a:tc>
              </a:tr>
              <a:tr h="375920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ru-RU" sz="1900" b="1" dirty="0" smtClean="0"/>
                        <a:t>3. Организационный раздел</a:t>
                      </a:r>
                      <a:endParaRPr lang="ru-RU" sz="1900" b="1" dirty="0"/>
                    </a:p>
                  </a:txBody>
                  <a:tcPr marL="121920" marR="121920" marT="60960" marB="60960"/>
                </a:tc>
              </a:tr>
              <a:tr h="1186653">
                <a:tc>
                  <a:txBody>
                    <a:bodyPr/>
                    <a:lstStyle/>
                    <a:p>
                      <a:pPr marL="182563" indent="-182563">
                        <a:lnSpc>
                          <a:spcPts val="1500"/>
                        </a:lnSpc>
                        <a:buFont typeface="Arial" pitchFamily="34" charset="0"/>
                        <a:buChar char="•"/>
                      </a:pPr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учебный план;</a:t>
                      </a:r>
                    </a:p>
                    <a:p>
                      <a:pPr marL="182563" indent="-182563">
                        <a:lnSpc>
                          <a:spcPts val="1500"/>
                        </a:lnSpc>
                        <a:buFont typeface="Arial" pitchFamily="34" charset="0"/>
                        <a:buChar char="•"/>
                      </a:pPr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план внеурочной деятельности, календарный учебный график, календарный план воспитательной работы;</a:t>
                      </a:r>
                    </a:p>
                    <a:p>
                      <a:pPr marL="182563" indent="-182563">
                        <a:lnSpc>
                          <a:spcPts val="1500"/>
                        </a:lnSpc>
                        <a:buFont typeface="Arial" pitchFamily="34" charset="0"/>
                        <a:buChar char="•"/>
                      </a:pPr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систему условий реализации ООП НОО.</a:t>
                      </a:r>
                    </a:p>
                  </a:txBody>
                  <a:tcPr marL="121920" marR="121920" marT="60960" marB="60960"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58007" y="285730"/>
          <a:ext cx="5048285" cy="628654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048285"/>
              </a:tblGrid>
              <a:tr h="391768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ru-RU" sz="1900" b="1" dirty="0" smtClean="0"/>
                        <a:t>СТРУКТУРА ООП НОО (п. 29-32)</a:t>
                      </a:r>
                      <a:endParaRPr lang="ru-RU" sz="1900" b="1" dirty="0"/>
                    </a:p>
                  </a:txBody>
                  <a:tcPr marL="121920" marR="121920" marT="60960" marB="60960"/>
                </a:tc>
              </a:tr>
              <a:tr h="391768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ru-RU" sz="1900" b="1" dirty="0" smtClean="0"/>
                        <a:t>1.</a:t>
                      </a:r>
                      <a:r>
                        <a:rPr lang="ru-RU" sz="1900" b="1" baseline="0" dirty="0" smtClean="0"/>
                        <a:t> Целевой раздел</a:t>
                      </a:r>
                      <a:endParaRPr lang="ru-RU" sz="1900" b="1" dirty="0"/>
                    </a:p>
                  </a:txBody>
                  <a:tcPr marL="121920" marR="121920" marT="60960" marB="60960"/>
                </a:tc>
              </a:tr>
              <a:tr h="1450600">
                <a:tc>
                  <a:txBody>
                    <a:bodyPr/>
                    <a:lstStyle/>
                    <a:p>
                      <a:pPr marL="182563" indent="-182563">
                        <a:lnSpc>
                          <a:spcPts val="1500"/>
                        </a:lnSpc>
                        <a:buFont typeface="Arial" pitchFamily="34" charset="0"/>
                        <a:buChar char="•"/>
                      </a:pPr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пояснительную записку;</a:t>
                      </a:r>
                    </a:p>
                    <a:p>
                      <a:pPr marL="182563" indent="-182563">
                        <a:lnSpc>
                          <a:spcPts val="1500"/>
                        </a:lnSpc>
                        <a:buFont typeface="Arial" pitchFamily="34" charset="0"/>
                        <a:buChar char="•"/>
                      </a:pPr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планируемые результаты освоения обучающимися ООП НОО;</a:t>
                      </a:r>
                    </a:p>
                    <a:p>
                      <a:pPr marL="182563" indent="-182563">
                        <a:lnSpc>
                          <a:spcPts val="1500"/>
                        </a:lnSpc>
                        <a:buFont typeface="Arial" pitchFamily="34" charset="0"/>
                        <a:buChar char="•"/>
                      </a:pPr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систему оценки достижения планируемых результатов освоения ООП НОО.</a:t>
                      </a:r>
                      <a:endParaRPr lang="ru-RU" sz="1900" b="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/>
                </a:tc>
              </a:tr>
              <a:tr h="391768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ru-RU" sz="1900" b="1" dirty="0" smtClean="0"/>
                        <a:t>2. Содержательный раздел</a:t>
                      </a:r>
                      <a:endParaRPr lang="ru-RU" sz="1900" b="1" dirty="0"/>
                    </a:p>
                  </a:txBody>
                  <a:tcPr marL="121920" marR="121920" marT="60960" marB="60960"/>
                </a:tc>
              </a:tr>
              <a:tr h="1715307">
                <a:tc>
                  <a:txBody>
                    <a:bodyPr/>
                    <a:lstStyle/>
                    <a:p>
                      <a:pPr marL="182563" indent="-182563">
                        <a:lnSpc>
                          <a:spcPts val="1500"/>
                        </a:lnSpc>
                        <a:buFont typeface="Arial" pitchFamily="34" charset="0"/>
                        <a:buChar char="•"/>
                      </a:pPr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рабочие программы учебных предметов, учебных курсов (в том числе внеурочной деятельности), учебных модулей;</a:t>
                      </a:r>
                    </a:p>
                    <a:p>
                      <a:pPr marL="182563" indent="-182563">
                        <a:lnSpc>
                          <a:spcPts val="1500"/>
                        </a:lnSpc>
                        <a:buFont typeface="Arial" pitchFamily="34" charset="0"/>
                        <a:buChar char="•"/>
                      </a:pPr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программу формирования УУД у обучающихся;</a:t>
                      </a:r>
                    </a:p>
                    <a:p>
                      <a:pPr marL="182563" indent="-182563">
                        <a:lnSpc>
                          <a:spcPts val="1500"/>
                        </a:lnSpc>
                        <a:buFont typeface="Arial" pitchFamily="34" charset="0"/>
                        <a:buChar char="•"/>
                      </a:pPr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рабочую программу воспитания.</a:t>
                      </a:r>
                    </a:p>
                  </a:txBody>
                  <a:tcPr marL="121920" marR="121920" marT="60960" marB="60960"/>
                </a:tc>
              </a:tr>
              <a:tr h="391768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ru-RU" sz="1900" b="1" dirty="0" smtClean="0"/>
                        <a:t>3.  Организационный раздел</a:t>
                      </a:r>
                      <a:endParaRPr lang="ru-RU" sz="1900" b="1" dirty="0"/>
                    </a:p>
                  </a:txBody>
                  <a:tcPr marL="121920" marR="121920" marT="60960" marB="60960"/>
                </a:tc>
              </a:tr>
              <a:tr h="1553567">
                <a:tc>
                  <a:txBody>
                    <a:bodyPr/>
                    <a:lstStyle/>
                    <a:p>
                      <a:pPr marL="182563" indent="-182563">
                        <a:lnSpc>
                          <a:spcPts val="1500"/>
                        </a:lnSpc>
                        <a:buFont typeface="Arial" pitchFamily="34" charset="0"/>
                        <a:buChar char="•"/>
                      </a:pPr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учебный план;</a:t>
                      </a:r>
                    </a:p>
                    <a:p>
                      <a:pPr marL="182563" indent="-182563">
                        <a:lnSpc>
                          <a:spcPts val="1500"/>
                        </a:lnSpc>
                        <a:buFont typeface="Arial" pitchFamily="34" charset="0"/>
                        <a:buChar char="•"/>
                      </a:pPr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план внеурочной деятельности;</a:t>
                      </a:r>
                    </a:p>
                    <a:p>
                      <a:pPr marL="182563" indent="-182563">
                        <a:lnSpc>
                          <a:spcPts val="1500"/>
                        </a:lnSpc>
                        <a:buFont typeface="Arial" pitchFamily="34" charset="0"/>
                        <a:buChar char="•"/>
                      </a:pPr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календарный учебный график;</a:t>
                      </a:r>
                    </a:p>
                    <a:p>
                      <a:pPr marL="182563" indent="-182563">
                        <a:lnSpc>
                          <a:spcPts val="1500"/>
                        </a:lnSpc>
                        <a:buFont typeface="Arial" pitchFamily="34" charset="0"/>
                        <a:buChar char="•"/>
                      </a:pPr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календарный план воспитательной работы,;</a:t>
                      </a:r>
                    </a:p>
                    <a:p>
                      <a:pPr marL="182563" indent="-182563">
                        <a:lnSpc>
                          <a:spcPts val="1500"/>
                        </a:lnSpc>
                        <a:buFont typeface="Arial" pitchFamily="34" charset="0"/>
                        <a:buChar char="•"/>
                      </a:pPr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характеристику условий ООП</a:t>
                      </a:r>
                      <a:r>
                        <a:rPr lang="ru-RU" sz="19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НОО</a:t>
                      </a:r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121920" marR="121920" marT="60960" marB="609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501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005" y="166273"/>
            <a:ext cx="11839699" cy="997527"/>
          </a:xfrm>
        </p:spPr>
        <p:txBody>
          <a:bodyPr/>
          <a:lstStyle/>
          <a:p>
            <a:pPr algn="ctr"/>
            <a:r>
              <a:rPr lang="ru-RU" b="1" dirty="0">
                <a:solidFill>
                  <a:prstClr val="black"/>
                </a:solidFill>
              </a:rPr>
              <a:t>Критерии качества ООП </a:t>
            </a:r>
            <a:r>
              <a:rPr lang="ru-RU" b="1" dirty="0" smtClean="0">
                <a:solidFill>
                  <a:prstClr val="black"/>
                </a:solidFill>
              </a:rPr>
              <a:t>ОО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256" y="1092531"/>
            <a:ext cx="11851573" cy="560515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/>
              <a:t>Соответствие структуры и содержания ООП </a:t>
            </a:r>
            <a:r>
              <a:rPr lang="ru-RU" sz="3200" dirty="0"/>
              <a:t>ОО </a:t>
            </a:r>
            <a:r>
              <a:rPr lang="ru-RU" sz="3200" dirty="0"/>
              <a:t>требованиям </a:t>
            </a:r>
            <a:r>
              <a:rPr lang="ru-RU" sz="3200" dirty="0"/>
              <a:t>ФГОС;</a:t>
            </a:r>
            <a:endParaRPr lang="ru-RU" sz="3200" dirty="0"/>
          </a:p>
          <a:p>
            <a:r>
              <a:rPr lang="ru-RU" sz="3200" dirty="0"/>
              <a:t>Соответствие ООП современным требованиям </a:t>
            </a:r>
            <a:r>
              <a:rPr lang="ru-RU" sz="3200" dirty="0"/>
              <a:t>стандарта;</a:t>
            </a:r>
            <a:endParaRPr lang="ru-RU" sz="3200" dirty="0"/>
          </a:p>
          <a:p>
            <a:r>
              <a:rPr lang="ru-RU" sz="3200" dirty="0"/>
              <a:t>Индивидуальность ООП </a:t>
            </a:r>
            <a:r>
              <a:rPr lang="ru-RU" sz="3200" dirty="0"/>
              <a:t>ОО;</a:t>
            </a:r>
            <a:endParaRPr lang="ru-RU" sz="3200" dirty="0"/>
          </a:p>
          <a:p>
            <a:r>
              <a:rPr lang="ru-RU" sz="3200" dirty="0"/>
              <a:t>ООП спроектирована «от ученика» (см. планируемые результаты реализации ООП НОО; они должны быть выражены в действиях ученика с учебным материалом/учебными задачами</a:t>
            </a:r>
            <a:r>
              <a:rPr lang="ru-RU" sz="3200" dirty="0"/>
              <a:t>);</a:t>
            </a:r>
            <a:endParaRPr lang="ru-RU" sz="3200" dirty="0"/>
          </a:p>
          <a:p>
            <a:r>
              <a:rPr lang="ru-RU" sz="3200" dirty="0"/>
              <a:t>Процессуальный критерий: создана рабочая группа, определены задачи и разработана ДК по подготовке новой ООП </a:t>
            </a:r>
            <a:r>
              <a:rPr lang="ru-RU" sz="3200" dirty="0"/>
              <a:t>НОО;</a:t>
            </a:r>
            <a:endParaRPr lang="ru-RU" sz="3200" dirty="0"/>
          </a:p>
          <a:p>
            <a:r>
              <a:rPr lang="ru-RU" sz="3200" dirty="0"/>
              <a:t>Формальный критерий: программа утверждена в установленном порядке и правильно </a:t>
            </a:r>
            <a:r>
              <a:rPr lang="ru-RU" sz="3200" dirty="0"/>
              <a:t>оформлена.</a:t>
            </a:r>
            <a:endParaRPr lang="ru-RU" sz="3200" dirty="0"/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01528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57" y="142507"/>
            <a:ext cx="11780323" cy="1128156"/>
          </a:xfrm>
        </p:spPr>
        <p:txBody>
          <a:bodyPr>
            <a:normAutofit fontScale="90000"/>
          </a:bodyPr>
          <a:lstStyle/>
          <a:p>
            <a:pPr marL="342826" indent="-342826">
              <a:spcBef>
                <a:spcPct val="20000"/>
              </a:spcBef>
            </a:pP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Группы личностных результатов</a:t>
            </a:r>
            <a:r>
              <a:rPr lang="ru-RU" sz="35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(по направлениям воспитательной работы):</a:t>
            </a:r>
            <a:br>
              <a:rPr lang="ru-RU" sz="35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007" y="1223176"/>
            <a:ext cx="11815948" cy="546264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dirty="0" smtClean="0">
              <a:solidFill>
                <a:srgbClr val="000000"/>
              </a:solidFill>
              <a:latin typeface="Arial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latin typeface="Arial"/>
              </a:rPr>
              <a:t>1. 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Патриотическое воспитание (4)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Arial"/>
              </a:rPr>
              <a:t>2. Гражданское воспитание (8)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Arial"/>
              </a:rPr>
              <a:t>3. Духовно-нравственное воспитание (3)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Arial"/>
              </a:rPr>
              <a:t>4. Эстетическое воспитание (3)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Arial"/>
              </a:rPr>
              <a:t>5. Воспитание ценности научного познания (3)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Arial"/>
              </a:rPr>
              <a:t>6. Физическое воспитание. Формирование культуры здоровья и эмоционального благополучия (5)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Arial"/>
              </a:rPr>
              <a:t>7. Трудовое воспитание (5)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Arial"/>
              </a:rPr>
              <a:t>8. Экологическое воспитание (5)</a:t>
            </a:r>
          </a:p>
          <a:p>
            <a:r>
              <a:rPr lang="ru-RU" dirty="0">
                <a:solidFill>
                  <a:srgbClr val="000000"/>
                </a:solidFill>
                <a:latin typeface="Arial"/>
              </a:rPr>
              <a:t>…</a:t>
            </a:r>
          </a:p>
          <a:p>
            <a:pPr marL="0" indent="0">
              <a:buNone/>
            </a:pPr>
            <a:r>
              <a:rPr lang="ru-RU" sz="3600" b="1" dirty="0">
                <a:solidFill>
                  <a:srgbClr val="000000"/>
                </a:solidFill>
                <a:latin typeface="Arial"/>
              </a:rPr>
              <a:t>Всего = 36 конкретных формулировок личностных результатов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33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075" t="17084" r="13976" b="6864"/>
          <a:stretch/>
        </p:blipFill>
        <p:spPr>
          <a:xfrm>
            <a:off x="190005" y="130647"/>
            <a:ext cx="11839699" cy="665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132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0025" y="274639"/>
            <a:ext cx="11590319" cy="1143000"/>
          </a:xfrm>
        </p:spPr>
        <p:txBody>
          <a:bodyPr>
            <a:noAutofit/>
          </a:bodyPr>
          <a:lstStyle/>
          <a:p>
            <a:pPr algn="just"/>
            <a:r>
              <a:rPr lang="ru-RU" sz="3600" b="1" dirty="0">
                <a:solidFill>
                  <a:srgbClr val="000000"/>
                </a:solidFill>
                <a:latin typeface="Arial"/>
              </a:rPr>
              <a:t>Детализация требований к предметным  </a:t>
            </a:r>
            <a:r>
              <a:rPr lang="ru-RU" sz="3600" dirty="0">
                <a:solidFill>
                  <a:srgbClr val="000000"/>
                </a:solidFill>
                <a:latin typeface="Arial"/>
              </a:rPr>
              <a:t/>
            </a:r>
            <a:br>
              <a:rPr lang="ru-RU" sz="3600" dirty="0">
                <a:solidFill>
                  <a:srgbClr val="000000"/>
                </a:solidFill>
                <a:latin typeface="Arial"/>
              </a:rPr>
            </a:br>
            <a:r>
              <a:rPr lang="ru-RU" sz="3600" b="1" dirty="0">
                <a:solidFill>
                  <a:srgbClr val="000000"/>
                </a:solidFill>
                <a:latin typeface="Arial"/>
              </a:rPr>
              <a:t>результатам (пример: биология)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1896" y="1600208"/>
            <a:ext cx="11720945" cy="5038103"/>
          </a:xfrm>
        </p:spPr>
        <p:txBody>
          <a:bodyPr>
            <a:normAutofit fontScale="77500" lnSpcReduction="20000"/>
          </a:bodyPr>
          <a:lstStyle/>
          <a:p>
            <a:endParaRPr lang="ru-RU" sz="2400" dirty="0">
              <a:solidFill>
                <a:srgbClr val="000000"/>
              </a:solidFill>
              <a:latin typeface="Arial"/>
            </a:endParaRPr>
          </a:p>
          <a:p>
            <a:r>
              <a:rPr lang="ru-RU" dirty="0">
                <a:solidFill>
                  <a:srgbClr val="000000"/>
                </a:solidFill>
                <a:latin typeface="Arial"/>
              </a:rPr>
              <a:t>характеризовать биологию как науку о живой природе; </a:t>
            </a:r>
            <a:endParaRPr lang="ru-RU" dirty="0" smtClean="0">
              <a:solidFill>
                <a:srgbClr val="000000"/>
              </a:solidFill>
              <a:latin typeface="Arial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Arial"/>
              </a:rPr>
              <a:t>называть 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признаки живого, сравнивать живое и неживое;</a:t>
            </a:r>
          </a:p>
          <a:p>
            <a:r>
              <a:rPr lang="ru-RU" dirty="0" smtClean="0">
                <a:solidFill>
                  <a:srgbClr val="000000"/>
                </a:solidFill>
                <a:latin typeface="Arial"/>
              </a:rPr>
              <a:t>перечислять 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источники биологических знаний; </a:t>
            </a:r>
            <a:endParaRPr lang="ru-RU" dirty="0" smtClean="0">
              <a:solidFill>
                <a:srgbClr val="000000"/>
              </a:solidFill>
              <a:latin typeface="Arial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Arial"/>
              </a:rPr>
              <a:t>характеризовать 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значение биологических знаний для современного человека</a:t>
            </a:r>
          </a:p>
          <a:p>
            <a:r>
              <a:rPr lang="ru-RU" dirty="0" smtClean="0">
                <a:solidFill>
                  <a:srgbClr val="000000"/>
                </a:solidFill>
                <a:latin typeface="Arial"/>
              </a:rPr>
              <a:t>применять 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биологические термины и понятия (в том числе: живые тела, биология, экология, цитология, анатомия, физиология,  биологическая систематика, клетка, ткань, орган, система органов, организм, движение, питание, фотосинтез, дыхание, выделение, раздражимость, рост, размножение, развитие, среда обитания, природное сообщество) в соответствии с поставленной задачей и в контексте;</a:t>
            </a:r>
          </a:p>
          <a:p>
            <a:r>
              <a:rPr lang="ru-RU" dirty="0">
                <a:solidFill>
                  <a:srgbClr val="000000"/>
                </a:solidFill>
                <a:latin typeface="Arial"/>
              </a:rPr>
              <a:t>и т.д., всего </a:t>
            </a:r>
            <a:r>
              <a:rPr lang="ru-RU" sz="4000" b="1" dirty="0">
                <a:solidFill>
                  <a:srgbClr val="000000"/>
                </a:solidFill>
                <a:latin typeface="Arial"/>
              </a:rPr>
              <a:t>15-20 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конкретизированных 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формулировок привязанных к части (году) изучения предмета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958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56" y="118753"/>
            <a:ext cx="11780322" cy="99752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Рабочие </a:t>
            </a:r>
            <a:r>
              <a:rPr lang="ru-RU" b="1" dirty="0"/>
              <a:t>программы должны включать: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5631" y="1211284"/>
            <a:ext cx="11744696" cy="543889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содержание учебного предмета, учебного курса (в том числе внеурочной деятельности), учебного модуля;</a:t>
            </a:r>
          </a:p>
          <a:p>
            <a:r>
              <a:rPr lang="ru-RU" dirty="0"/>
              <a:t>планируемые результаты освоения учебного предмета, учебного курса (в том числе внеурочной деятельности), учебного модуля;</a:t>
            </a:r>
          </a:p>
          <a:p>
            <a:r>
              <a:rPr lang="ru-RU" dirty="0"/>
              <a:t>тематическое планирование с указанием количества академических часов, отводимых на освоение каждой темы учебного предмета, учебного курса (в том числе внеурочной деятельности), учебного модуля и возможность использования по этой теме электронных (цифровых) образовательных ресурсов, являющихся учебно-методическими материалами (мультимедийные программы, электронные учебники и задачники, электронные библиотеки, виртуальные лаборатории, игровые программы, коллекции цифровых образовательных ресурсов), используемыми для обучения и воспитания различных групп пользователей, представленными в электронном (цифровом) виде и реализующими дидактические возможности ИКТ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304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53" y="166259"/>
            <a:ext cx="11922827" cy="843148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/>
              </a:rPr>
              <a:t>Требования к рабочим программам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3834470"/>
              </p:ext>
            </p:extLst>
          </p:nvPr>
        </p:nvGraphicFramePr>
        <p:xfrm>
          <a:off x="225436" y="1009653"/>
          <a:ext cx="11744326" cy="557718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524705"/>
                <a:gridCol w="7219621"/>
              </a:tblGrid>
              <a:tr h="855575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Критерий </a:t>
                      </a:r>
                      <a:r>
                        <a:rPr lang="ru-RU" sz="19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	</a:t>
                      </a:r>
                    </a:p>
                    <a:p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Обновленный ФГОС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Виды программ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Рабочие программы учебных предметов, учебных курсов, в том числе и внеурочной деятельности, учебных модулей</a:t>
                      </a:r>
                      <a:endParaRPr lang="ru-RU" sz="2000" dirty="0"/>
                    </a:p>
                  </a:txBody>
                  <a:tcPr/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Структура рабочих программ 	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Одинаковая для всех рабочих программ, в том числе и программ внеурочной деятельности</a:t>
                      </a:r>
                      <a:endParaRPr lang="ru-RU" sz="2000" dirty="0"/>
                    </a:p>
                  </a:txBody>
                  <a:tcPr/>
                </a:tc>
              </a:tr>
              <a:tr h="1005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Тематическое планирование рабочих программ учебных предметов, курсов, модулей</a:t>
                      </a:r>
                      <a:endParaRPr lang="ru-RU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000" dirty="0" smtClean="0"/>
                        <a:t>С указанием количества академических часов, отводимых на освоение каждой темы, возможности использования по этой теме ЭОР и ЦОР</a:t>
                      </a:r>
                      <a:endParaRPr lang="ru-RU" sz="2000" dirty="0"/>
                    </a:p>
                  </a:txBody>
                  <a:tcPr/>
                </a:tc>
              </a:tr>
              <a:tr h="1005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Тематическое планирование рабочих программ курсов внеурочной деятельности</a:t>
                      </a:r>
                      <a:endParaRPr lang="ru-RU" sz="2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06807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Учет рабочей программы воспитания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Во всех разделах рабочей программы</a:t>
                      </a:r>
                      <a:endParaRPr lang="ru-RU" sz="2000" dirty="0"/>
                    </a:p>
                  </a:txBody>
                  <a:tcPr/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Особенности рабочей программы курса внеурочной деятельности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 программе должны быть указаны формы проведения занятий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215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005" y="225637"/>
            <a:ext cx="11863451" cy="100940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Требования к структуре рабочей программы воспитания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9040294"/>
              </p:ext>
            </p:extLst>
          </p:nvPr>
        </p:nvGraphicFramePr>
        <p:xfrm>
          <a:off x="225429" y="1377952"/>
          <a:ext cx="11709400" cy="53470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6481"/>
                <a:gridCol w="5427024"/>
                <a:gridCol w="5355895"/>
              </a:tblGrid>
              <a:tr h="866487">
                <a:tc rowSpan="2">
                  <a:txBody>
                    <a:bodyPr/>
                    <a:lstStyle/>
                    <a:p>
                      <a:r>
                        <a:rPr lang="ru-RU" sz="1900" dirty="0" smtClean="0"/>
                        <a:t>Номер раздела</a:t>
                      </a:r>
                      <a:endParaRPr lang="ru-RU" sz="19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Название раздела рабочей программы воспитания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572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Старый ФГОС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Обновленный ФГОС</a:t>
                      </a:r>
                      <a:endParaRPr lang="ru-RU" sz="2400" b="1" dirty="0"/>
                    </a:p>
                  </a:txBody>
                  <a:tcPr/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Описание особенностей воспитательного процесса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Анализ воспитательного процесса в организации</a:t>
                      </a:r>
                      <a:endParaRPr lang="ru-RU" sz="2000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Цель и задачи воспитания обучающихся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Без изменений</a:t>
                      </a:r>
                      <a:endParaRPr lang="ru-RU" sz="2000" dirty="0"/>
                    </a:p>
                  </a:txBody>
                  <a:tcPr/>
                </a:tc>
              </a:tr>
              <a:tr h="16154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3.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/>
                        <a:t>Виды, формы и содержание совместной деятельности педагогических работников, обучающихся и социальных партнеров организации, осуществляющей образовательную деятельность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/>
                        <a:t>Виды, формы и содержание воспитательной деятельности с учетом специфики организации, интересов субъекта воспитания, тематики учебных модулей</a:t>
                      </a:r>
                      <a:endParaRPr lang="ru-RU" sz="2000" dirty="0"/>
                    </a:p>
                  </a:txBody>
                  <a:tcPr/>
                </a:tc>
              </a:tr>
              <a:tr h="13106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4.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/>
                        <a:t>Основные направления самоанализа воспитательной работы в организации, осуществляющей образовательную деятельность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Система поощрения социальной успешности и проявлений активной жизненной позиции обучающихся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85718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273" y="274639"/>
            <a:ext cx="11768447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РЕСУРСЫ ПО ПЕРЕХОДУ НА ОБНОВЛЕННЫЕ ФГОС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1902" y="1270661"/>
            <a:ext cx="11435937" cy="5272643"/>
          </a:xfrm>
        </p:spPr>
        <p:txBody>
          <a:bodyPr>
            <a:normAutofit/>
          </a:bodyPr>
          <a:lstStyle/>
          <a:p>
            <a:r>
              <a:rPr lang="ru-RU" dirty="0" smtClean="0"/>
              <a:t>Конструктор рабочих программ </a:t>
            </a:r>
            <a:r>
              <a:rPr lang="en-US" dirty="0">
                <a:hlinkClick r:id="rId2"/>
              </a:rPr>
              <a:t>https://edsoo.ru/constructor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pPr marL="0" indent="0" algn="just">
              <a:buNone/>
            </a:pPr>
            <a:r>
              <a:rPr lang="ru-RU" sz="3600" dirty="0"/>
              <a:t>«</a:t>
            </a:r>
            <a:r>
              <a:rPr lang="ru-RU" sz="3600" dirty="0"/>
              <a:t>Конструктором рабочих программ» смогут пользоваться </a:t>
            </a:r>
            <a:r>
              <a:rPr lang="ru-RU" sz="3600" dirty="0"/>
              <a:t>учителя 1-4 </a:t>
            </a:r>
            <a:r>
              <a:rPr lang="ru-RU" sz="3600" dirty="0"/>
              <a:t>и 5-9 классов, завучи, руководители образовательных организаций, родители (законные представители) обучающихся.</a:t>
            </a:r>
          </a:p>
          <a:p>
            <a:pPr marL="0" indent="0" algn="just">
              <a:buNone/>
            </a:pPr>
            <a:r>
              <a:rPr lang="ru-RU" sz="3600" dirty="0"/>
              <a:t>Примерные </a:t>
            </a:r>
            <a:r>
              <a:rPr lang="ru-RU" sz="3600" dirty="0"/>
              <a:t>рабочие программы одобрены решением федерального учебно-методического объединения по общему образованию, протокол 3/21 от 27.09.2021 г.</a:t>
            </a:r>
          </a:p>
        </p:txBody>
      </p:sp>
    </p:spTree>
    <p:extLst>
      <p:ext uri="{BB962C8B-B14F-4D97-AF65-F5344CB8AC3E}">
        <p14:creationId xmlns:p14="http://schemas.microsoft.com/office/powerpoint/2010/main" val="2970111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505" y="154379"/>
            <a:ext cx="11720947" cy="914400"/>
          </a:xfrm>
        </p:spPr>
        <p:txBody>
          <a:bodyPr>
            <a:normAutofit fontScale="90000"/>
          </a:bodyPr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Научно-методическое </a:t>
            </a:r>
            <a:r>
              <a:rPr lang="ru-RU" sz="36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сопровождение ФГОС: конструктор рабочих программ</a:t>
            </a:r>
            <a:br>
              <a:rPr lang="ru-RU" sz="36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6D27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021" y="1080661"/>
            <a:ext cx="11910951" cy="5640779"/>
          </a:xfrm>
        </p:spPr>
        <p:txBody>
          <a:bodyPr/>
          <a:lstStyle/>
          <a:p>
            <a:pPr algn="ctr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FF0000"/>
                </a:solidFill>
              </a:rPr>
              <a:t>  ПОЯСНИТЕЛЬНАЯ ЗАПИСКА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CC99FF"/>
                </a:solidFill>
              </a:rPr>
              <a:t>ЦЕЛИ ИЗУЧЕНИЯ УЧЕБНОГО КУРСА</a:t>
            </a:r>
            <a:r>
              <a:rPr lang="ru-RU" sz="2400" b="1" dirty="0"/>
              <a:t>          </a:t>
            </a:r>
            <a:r>
              <a:rPr lang="ru-RU" sz="2400" b="1" dirty="0">
                <a:solidFill>
                  <a:srgbClr val="00B0F0"/>
                </a:solidFill>
              </a:rPr>
              <a:t>ОБЩАЯ ХАРАКТЕРИСТИКА УЧЕБНОГО ПРЕДМЕТА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/>
              <a:t> СОДЕРЖАНИЕ УЧЕБНОГО КУРСА;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FF0000"/>
                </a:solidFill>
              </a:rPr>
              <a:t> ПЛАНИРУЕМЫЕ ОБРАЗОВАТЕЛЬНЫЕ РЕЗУЛЬТАТЫ </a:t>
            </a:r>
          </a:p>
          <a:p>
            <a:pPr marL="0" indent="0">
              <a:buNone/>
            </a:pPr>
            <a:r>
              <a:rPr lang="ru-RU" sz="2400" b="1" dirty="0"/>
              <a:t>Личностные                                  </a:t>
            </a:r>
            <a:r>
              <a:rPr lang="ru-RU" sz="2400" b="1" dirty="0" err="1"/>
              <a:t>Метапредметные</a:t>
            </a:r>
            <a:r>
              <a:rPr lang="ru-RU" sz="2400" b="1" dirty="0"/>
              <a:t>                       Предметные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B050"/>
                </a:solidFill>
              </a:rPr>
              <a:t>Тематическое планирование</a:t>
            </a:r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4085128" y="1460667"/>
            <a:ext cx="570017" cy="2137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7879281" y="1460667"/>
            <a:ext cx="409699" cy="2137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2232561" y="2817429"/>
            <a:ext cx="771896" cy="2968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498275" y="2763981"/>
            <a:ext cx="0" cy="3503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8288977" y="2817421"/>
            <a:ext cx="926275" cy="258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693999"/>
              </p:ext>
            </p:extLst>
          </p:nvPr>
        </p:nvGraphicFramePr>
        <p:xfrm>
          <a:off x="380012" y="4037626"/>
          <a:ext cx="11578725" cy="2908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263"/>
                <a:gridCol w="2510348"/>
                <a:gridCol w="803156"/>
                <a:gridCol w="1286493"/>
                <a:gridCol w="1286493"/>
                <a:gridCol w="1286493"/>
                <a:gridCol w="1286493"/>
                <a:gridCol w="1286493"/>
                <a:gridCol w="1286493"/>
              </a:tblGrid>
              <a:tr h="542307">
                <a:tc rowSpan="2"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solidFill>
                            <a:schemeClr val="tx1"/>
                          </a:solidFill>
                        </a:rPr>
                        <a:t>№ п/п</a:t>
                      </a:r>
                      <a:endParaRPr lang="ru-RU" sz="1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900" dirty="0" smtClean="0">
                          <a:solidFill>
                            <a:schemeClr val="tx1"/>
                          </a:solidFill>
                        </a:rPr>
                        <a:t>Наименование тем и разделов программы</a:t>
                      </a:r>
                      <a:endParaRPr lang="ru-RU" sz="1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solidFill>
                            <a:schemeClr val="tx1"/>
                          </a:solidFill>
                        </a:rPr>
                        <a:t>Количество часов</a:t>
                      </a:r>
                      <a:endParaRPr lang="ru-RU" sz="1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solidFill>
                            <a:schemeClr val="tx1"/>
                          </a:solidFill>
                          <a:effectLst/>
                          <a:latin typeface="Segoe Script"/>
                          <a:ea typeface="Calibri"/>
                          <a:cs typeface="Times New Roman"/>
                        </a:rPr>
                        <a:t>Дата изучения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  <a:latin typeface="Segoe Script"/>
                          <a:ea typeface="Calibri"/>
                          <a:cs typeface="Times New Roman"/>
                        </a:rPr>
                        <a:t>Виды деятельности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solidFill>
                            <a:schemeClr val="tx1"/>
                          </a:solidFill>
                          <a:effectLst/>
                          <a:latin typeface="Segoe Script"/>
                          <a:ea typeface="Calibri"/>
                          <a:cs typeface="Times New Roman"/>
                        </a:rPr>
                        <a:t>Виды, формы контроля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  <a:latin typeface="Segoe Script"/>
                          <a:ea typeface="Calibri"/>
                          <a:cs typeface="Times New Roman"/>
                        </a:rPr>
                        <a:t>Электронные (цифровые) образовательные ресурсы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</a:tr>
              <a:tr h="103503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Segoe Script"/>
                          <a:ea typeface="Calibri"/>
                          <a:cs typeface="Times New Roman"/>
                        </a:rPr>
                        <a:t>Всего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Segoe Script"/>
                          <a:ea typeface="Calibri"/>
                          <a:cs typeface="Times New Roman"/>
                        </a:rPr>
                        <a:t>Контрольные работы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Segoe Script"/>
                          <a:ea typeface="Calibri"/>
                          <a:cs typeface="Times New Roman"/>
                        </a:rPr>
                        <a:t>Практические работы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542307">
                <a:tc gridSpan="9"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solidFill>
                            <a:srgbClr val="C00000"/>
                          </a:solidFill>
                          <a:effectLst/>
                          <a:latin typeface="LiberationSerif"/>
                          <a:ea typeface="Calibri"/>
                          <a:cs typeface="Times New Roman"/>
                        </a:rPr>
                        <a:t>Раздел 1.</a:t>
                      </a:r>
                      <a:r>
                        <a:rPr lang="ru-RU" sz="1900" b="1" dirty="0" smtClean="0">
                          <a:solidFill>
                            <a:srgbClr val="C00000"/>
                          </a:solidFill>
                          <a:effectLst/>
                          <a:latin typeface="LiberationSerif"/>
                          <a:ea typeface="Calibri"/>
                          <a:cs typeface="Times New Roman"/>
                        </a:rPr>
                        <a:t>  </a:t>
                      </a:r>
                      <a:r>
                        <a:rPr lang="ru-RU" sz="1900" b="1" dirty="0" smtClean="0">
                          <a:solidFill>
                            <a:srgbClr val="C00000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Натуральные </a:t>
                      </a:r>
                      <a:r>
                        <a:rPr lang="ru-RU" sz="1900" b="1" spc="-5" dirty="0" smtClean="0">
                          <a:solidFill>
                            <a:srgbClr val="C00000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числа.</a:t>
                      </a:r>
                      <a:r>
                        <a:rPr lang="ru-RU" sz="1900" b="1" dirty="0" smtClean="0">
                          <a:solidFill>
                            <a:srgbClr val="C00000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900" b="1" spc="-5" dirty="0" smtClean="0">
                          <a:solidFill>
                            <a:srgbClr val="C00000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Действия</a:t>
                      </a:r>
                      <a:r>
                        <a:rPr lang="ru-RU" sz="1900" b="1" dirty="0" smtClean="0">
                          <a:solidFill>
                            <a:srgbClr val="C00000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900" b="1" spc="-10" dirty="0" smtClean="0">
                          <a:solidFill>
                            <a:srgbClr val="C00000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с</a:t>
                      </a:r>
                      <a:r>
                        <a:rPr lang="ru-RU" sz="1900" b="1" dirty="0" smtClean="0">
                          <a:solidFill>
                            <a:srgbClr val="C00000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900" b="1" spc="-10" dirty="0" smtClean="0">
                          <a:solidFill>
                            <a:srgbClr val="C00000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натуральными</a:t>
                      </a:r>
                      <a:r>
                        <a:rPr lang="ru-RU" sz="1900" b="1" dirty="0" smtClean="0">
                          <a:solidFill>
                            <a:srgbClr val="C00000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 числами</a:t>
                      </a:r>
                      <a:endParaRPr lang="ru-RU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886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1.1</a:t>
                      </a:r>
                      <a:endParaRPr lang="ru-RU" sz="1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Десятичная система счисления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Укажите часы</a:t>
                      </a:r>
                      <a:endParaRPr lang="ru-RU" sz="1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Укажите часы</a:t>
                      </a:r>
                      <a:endParaRPr lang="ru-RU" sz="1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Укажите часы</a:t>
                      </a:r>
                      <a:endParaRPr lang="ru-RU" sz="1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Укажите дату</a:t>
                      </a:r>
                      <a:endParaRPr lang="ru-RU" sz="1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Укажите вид деятельности</a:t>
                      </a:r>
                      <a:endParaRPr lang="ru-RU" sz="1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Выберите вид/форму контроля</a:t>
                      </a:r>
                      <a:endParaRPr lang="ru-RU" sz="1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Укажите образовательные ресурсы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195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005" y="142505"/>
            <a:ext cx="11780322" cy="902524"/>
          </a:xfrm>
        </p:spPr>
        <p:txBody>
          <a:bodyPr/>
          <a:lstStyle/>
          <a:p>
            <a:pPr algn="ctr"/>
            <a:r>
              <a:rPr lang="ru-RU" b="1" dirty="0" smtClean="0"/>
              <a:t>Учебный план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8135" y="1056905"/>
            <a:ext cx="11709070" cy="5605152"/>
          </a:xfrm>
        </p:spPr>
        <p:txBody>
          <a:bodyPr>
            <a:normAutofit/>
          </a:bodyPr>
          <a:lstStyle/>
          <a:p>
            <a:pPr marL="0" lvl="0" indent="0" algn="just" defTabSz="9144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prstClr val="black"/>
                </a:solidFill>
              </a:rPr>
              <a:t>33.1. Учебный план программы основного общего образования… </a:t>
            </a:r>
          </a:p>
          <a:p>
            <a:pPr marL="0" lvl="0" indent="0" algn="just" defTabSz="9144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prstClr val="black"/>
                </a:solidFill>
              </a:rPr>
              <a:t>&lt;...&gt;</a:t>
            </a:r>
            <a:endParaRPr lang="ru-RU" dirty="0">
              <a:solidFill>
                <a:prstClr val="black"/>
              </a:solidFill>
            </a:endParaRPr>
          </a:p>
          <a:p>
            <a:pPr marL="0" lvl="0" indent="0" algn="just" defTabSz="9144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4BACC6">
                    <a:lumMod val="50000"/>
                  </a:srgbClr>
                </a:solidFill>
              </a:rPr>
              <a:t>В целях обеспечения индивидуальных потребностей обучающихся часть учебного плана, формируемая участниками образовательных отношений </a:t>
            </a:r>
            <a:r>
              <a:rPr lang="ru-RU" b="1" dirty="0">
                <a:solidFill>
                  <a:srgbClr val="C00000"/>
                </a:solidFill>
              </a:rPr>
              <a:t>из перечня, предлагаемого Организацией, включает учебные предметы, учебные курсы (в том числе внеурочной деятельности), учебные модули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b="1" u="sng" dirty="0">
                <a:solidFill>
                  <a:prstClr val="black"/>
                </a:solidFill>
              </a:rPr>
              <a:t>по выбору обучающихся, родителей (законных представителей) </a:t>
            </a:r>
            <a:r>
              <a:rPr lang="ru-RU" dirty="0">
                <a:solidFill>
                  <a:prstClr val="black"/>
                </a:solidFill>
              </a:rPr>
              <a:t>несовершеннолетних обучающихся, </a:t>
            </a:r>
            <a:r>
              <a:rPr lang="ru-RU" b="1" dirty="0">
                <a:solidFill>
                  <a:srgbClr val="4BACC6">
                    <a:lumMod val="50000"/>
                  </a:srgbClr>
                </a:solidFill>
              </a:rPr>
              <a:t>в том числе предусматривающие углубленное изучение учебных предметов</a:t>
            </a:r>
            <a:r>
              <a:rPr lang="ru-RU" dirty="0">
                <a:solidFill>
                  <a:prstClr val="black"/>
                </a:solidFill>
              </a:rPr>
              <a:t>, с целью удовлетворения различных интересов обучающихся, потребностей в физическом развитии и совершенствовании, а также учитывающие этнокультурные интересы, особые образовательные потребности обучающихся с ОВЗ.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31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70" y="142505"/>
            <a:ext cx="11827823" cy="58189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Arial Black" panose="020B0A04020102020204" pitchFamily="34" charset="0"/>
              </a:rPr>
              <a:t>Предметные области и </a:t>
            </a:r>
            <a:r>
              <a:rPr lang="ru-RU" sz="3600" b="1" dirty="0">
                <a:latin typeface="Arial Black" panose="020B0A04020102020204" pitchFamily="34" charset="0"/>
              </a:rPr>
              <a:t>предметы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8838085"/>
              </p:ext>
            </p:extLst>
          </p:nvPr>
        </p:nvGraphicFramePr>
        <p:xfrm>
          <a:off x="225425" y="855031"/>
          <a:ext cx="11757026" cy="6697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8513"/>
                <a:gridCol w="5878513"/>
              </a:tblGrid>
              <a:tr h="814453"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Учебный план НОО</a:t>
                      </a:r>
                      <a:endParaRPr lang="ru-RU" sz="1900" b="0" i="0" u="none" strike="noStrike" baseline="0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endParaRPr lang="ru-RU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Предметные области 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		</a:t>
                      </a:r>
                      <a:endParaRPr lang="ru-RU" sz="2000" b="0" i="0" u="none" strike="noStrike" baseline="0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	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Учебные предметы (учебные модули) 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	</a:t>
                      </a:r>
                      <a:endParaRPr lang="ru-RU" sz="2000" b="0" i="0" u="none" strike="noStrike" baseline="0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/>
                </a:tc>
              </a:tr>
              <a:tr h="670560">
                <a:tc>
                  <a:txBody>
                    <a:bodyPr/>
                    <a:lstStyle/>
                    <a:p>
                      <a:r>
                        <a:rPr lang="ru-RU" sz="19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Русский язык и литературное чтение 	</a:t>
                      </a:r>
                    </a:p>
                    <a:p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Русский язык </a:t>
                      </a:r>
                    </a:p>
                    <a:p>
                      <a:r>
                        <a:rPr lang="ru-RU" sz="19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Литературное чтение 	</a:t>
                      </a:r>
                      <a:endParaRPr lang="ru-RU" sz="1900" dirty="0"/>
                    </a:p>
                  </a:txBody>
                  <a:tcPr/>
                </a:tc>
              </a:tr>
              <a:tr h="960120"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Родной язык и литературное чтение на родном языке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Родной язык и (или) государственный язык республики Российской Федерации</a:t>
                      </a:r>
                    </a:p>
                    <a:p>
                      <a:r>
                        <a:rPr lang="ru-RU" sz="1900" dirty="0" smtClean="0"/>
                        <a:t>Литературное чтение на родном языке</a:t>
                      </a:r>
                      <a:endParaRPr lang="ru-RU" sz="1900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Иностранный язык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Иностранный язык</a:t>
                      </a:r>
                      <a:endParaRPr lang="ru-RU" sz="1900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Математика и информатика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Математика</a:t>
                      </a:r>
                      <a:endParaRPr lang="ru-RU" sz="1900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Обществознание и естествознание (Окружающий мир)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Окружающий мир</a:t>
                      </a:r>
                      <a:endParaRPr lang="ru-RU" sz="1900" dirty="0"/>
                    </a:p>
                  </a:txBody>
                  <a:tcPr/>
                </a:tc>
              </a:tr>
              <a:tr h="2407920"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Основы религиозных культур и светской этики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Основы религиозных культур и светской этики:</a:t>
                      </a:r>
                    </a:p>
                    <a:p>
                      <a:r>
                        <a:rPr lang="ru-RU" sz="1900" dirty="0" smtClean="0"/>
                        <a:t>• учебный модуль «Основы православной культуры»;</a:t>
                      </a:r>
                    </a:p>
                    <a:p>
                      <a:r>
                        <a:rPr lang="ru-RU" sz="1900" dirty="0" smtClean="0"/>
                        <a:t>• учебный модуль «Основы иудейской культуры»;</a:t>
                      </a:r>
                    </a:p>
                    <a:p>
                      <a:r>
                        <a:rPr lang="ru-RU" sz="1900" dirty="0" smtClean="0"/>
                        <a:t>• учебный модуль «Основы буддистской культуры»;</a:t>
                      </a:r>
                    </a:p>
                    <a:p>
                      <a:r>
                        <a:rPr lang="ru-RU" sz="1900" dirty="0" smtClean="0"/>
                        <a:t>• учебный модуль «Основы исламской культуры»;</a:t>
                      </a:r>
                    </a:p>
                    <a:p>
                      <a:r>
                        <a:rPr lang="ru-RU" sz="1900" dirty="0" smtClean="0"/>
                        <a:t>• учебный модуль «Основы религиозных культур народов России»;</a:t>
                      </a:r>
                    </a:p>
                    <a:p>
                      <a:r>
                        <a:rPr lang="ru-RU" sz="1900" dirty="0" smtClean="0"/>
                        <a:t>• учебный модуль «Основы светской этики»</a:t>
                      </a:r>
                      <a:endParaRPr lang="ru-RU" sz="19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835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70" y="142505"/>
            <a:ext cx="11827823" cy="58189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Arial Black" panose="020B0A04020102020204" pitchFamily="34" charset="0"/>
              </a:rPr>
              <a:t>Предметные области и </a:t>
            </a:r>
            <a:r>
              <a:rPr lang="ru-RU" sz="3600" b="1" dirty="0">
                <a:latin typeface="Arial Black" panose="020B0A04020102020204" pitchFamily="34" charset="0"/>
              </a:rPr>
              <a:t>предметы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2086758"/>
              </p:ext>
            </p:extLst>
          </p:nvPr>
        </p:nvGraphicFramePr>
        <p:xfrm>
          <a:off x="189801" y="1029724"/>
          <a:ext cx="11757026" cy="5887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8513"/>
                <a:gridCol w="5878513"/>
              </a:tblGrid>
              <a:tr h="80772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Учебный план НОО</a:t>
                      </a:r>
                      <a:endParaRPr lang="ru-RU" sz="1900" b="0" i="0" u="none" strike="noStrike" baseline="0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endParaRPr lang="ru-RU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Предметные области 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		</a:t>
                      </a:r>
                      <a:endParaRPr lang="ru-RU" sz="2000" b="0" i="0" u="none" strike="noStrike" baseline="0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	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Учебные предметы (учебные модули) 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	</a:t>
                      </a:r>
                      <a:endParaRPr lang="ru-RU" sz="2000" b="0" i="0" u="none" strike="noStrike" baseline="0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/>
                </a:tc>
              </a:tr>
              <a:tr h="944880">
                <a:tc>
                  <a:txBody>
                    <a:bodyPr/>
                    <a:lstStyle/>
                    <a:p>
                      <a:r>
                        <a:rPr lang="ru-RU" sz="2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Искусство 	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Изобразительное искусство</a:t>
                      </a:r>
                    </a:p>
                    <a:p>
                      <a:r>
                        <a:rPr lang="ru-RU" sz="2800" dirty="0" smtClean="0"/>
                        <a:t>Музыка</a:t>
                      </a:r>
                      <a:endParaRPr lang="ru-RU" sz="2800" dirty="0"/>
                    </a:p>
                  </a:txBody>
                  <a:tcPr/>
                </a:tc>
              </a:tr>
              <a:tr h="807759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Технология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Технология</a:t>
                      </a:r>
                      <a:endParaRPr lang="ru-RU" sz="2800" dirty="0"/>
                    </a:p>
                  </a:txBody>
                  <a:tcPr/>
                </a:tc>
              </a:tr>
              <a:tr h="1101492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Физическая культура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Физическая культура</a:t>
                      </a:r>
                      <a:endParaRPr lang="ru-RU" sz="2800" dirty="0"/>
                    </a:p>
                  </a:txBody>
                  <a:tcPr/>
                </a:tc>
              </a:tr>
              <a:tr h="1524347">
                <a:tc gridSpan="2"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Учебный план ООО</a:t>
                      </a:r>
                      <a:endParaRPr lang="ru-RU" sz="3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69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009" y="190012"/>
            <a:ext cx="11614067" cy="6448301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162610"/>
              </p:ext>
            </p:extLst>
          </p:nvPr>
        </p:nvGraphicFramePr>
        <p:xfrm>
          <a:off x="296888" y="237507"/>
          <a:ext cx="11614071" cy="658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9520"/>
                <a:gridCol w="6424551"/>
              </a:tblGrid>
              <a:tr h="822960">
                <a:tc>
                  <a:txBody>
                    <a:bodyPr/>
                    <a:lstStyle/>
                    <a:p>
                      <a:r>
                        <a:rPr lang="ru-RU" sz="24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Предметные области </a:t>
                      </a:r>
                      <a:r>
                        <a:rPr lang="ru-RU" sz="24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	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Учебные предметы (учебные курсы,  учебные модули)</a:t>
                      </a:r>
                      <a:endParaRPr lang="ru-RU" sz="2400" b="0" i="0" u="none" strike="noStrike" baseline="0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/>
                </a:tc>
              </a:tr>
              <a:tr h="670560">
                <a:tc>
                  <a:txBody>
                    <a:bodyPr/>
                    <a:lstStyle/>
                    <a:p>
                      <a:r>
                        <a:rPr lang="ru-RU" sz="19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Русский язык и литературное чтение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Русский язык </a:t>
                      </a:r>
                    </a:p>
                    <a:p>
                      <a:r>
                        <a:rPr lang="ru-RU" sz="19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Литературное чтение 	</a:t>
                      </a:r>
                      <a:endParaRPr lang="ru-RU" sz="1900" dirty="0"/>
                    </a:p>
                  </a:txBody>
                  <a:tcPr/>
                </a:tc>
              </a:tr>
              <a:tr h="960120"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Родной язык и литературное чтение на родном языке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Родной язык и (или) государственный язык республики Российской Федерации</a:t>
                      </a:r>
                    </a:p>
                    <a:p>
                      <a:r>
                        <a:rPr lang="ru-RU" sz="1900" dirty="0" smtClean="0"/>
                        <a:t>Литературное чтение на родном языке</a:t>
                      </a:r>
                      <a:endParaRPr lang="ru-RU" sz="1900" dirty="0"/>
                    </a:p>
                  </a:txBody>
                  <a:tcPr/>
                </a:tc>
              </a:tr>
              <a:tr h="670560"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Иностранный язык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Иностранный язык</a:t>
                      </a:r>
                    </a:p>
                    <a:p>
                      <a:r>
                        <a:rPr lang="ru-RU" sz="1900" dirty="0" smtClean="0"/>
                        <a:t>Второй иностранный язык</a:t>
                      </a:r>
                      <a:endParaRPr lang="ru-RU" sz="1900" dirty="0"/>
                    </a:p>
                  </a:txBody>
                  <a:tcPr/>
                </a:tc>
              </a:tr>
              <a:tr h="1249680"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Математика и информатика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Математика:</a:t>
                      </a:r>
                    </a:p>
                    <a:p>
                      <a:r>
                        <a:rPr lang="ru-RU" sz="1900" dirty="0" smtClean="0"/>
                        <a:t>• учебные курсы «Алгебра», «Геометрия», «Вероятность и статистика»</a:t>
                      </a:r>
                    </a:p>
                    <a:p>
                      <a:r>
                        <a:rPr lang="ru-RU" sz="1900" dirty="0" smtClean="0"/>
                        <a:t>Информатика</a:t>
                      </a:r>
                      <a:endParaRPr lang="ru-RU" sz="1900" dirty="0"/>
                    </a:p>
                  </a:txBody>
                  <a:tcPr/>
                </a:tc>
              </a:tr>
              <a:tr h="1249680"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Общественно-научные предметы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История:</a:t>
                      </a:r>
                    </a:p>
                    <a:p>
                      <a:r>
                        <a:rPr lang="ru-RU" sz="1900" dirty="0" smtClean="0"/>
                        <a:t>• учебные курсы «История России», «Всеобщая история»</a:t>
                      </a:r>
                    </a:p>
                    <a:p>
                      <a:r>
                        <a:rPr lang="ru-RU" sz="1900" dirty="0" smtClean="0"/>
                        <a:t>Обществознание</a:t>
                      </a:r>
                    </a:p>
                    <a:p>
                      <a:r>
                        <a:rPr lang="ru-RU" sz="1900" dirty="0" smtClean="0"/>
                        <a:t>География</a:t>
                      </a:r>
                      <a:endParaRPr lang="ru-RU" sz="1900" dirty="0"/>
                    </a:p>
                  </a:txBody>
                  <a:tcPr/>
                </a:tc>
              </a:tr>
              <a:tr h="960120"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Естественно-научные предметы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Физика</a:t>
                      </a:r>
                    </a:p>
                    <a:p>
                      <a:r>
                        <a:rPr lang="ru-RU" sz="1900" dirty="0" smtClean="0"/>
                        <a:t>Химия</a:t>
                      </a:r>
                    </a:p>
                    <a:p>
                      <a:r>
                        <a:rPr lang="ru-RU" sz="1900" dirty="0" smtClean="0"/>
                        <a:t>Биология</a:t>
                      </a:r>
                      <a:endParaRPr lang="ru-RU" sz="19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368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009" y="190012"/>
            <a:ext cx="11614067" cy="6448301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772953"/>
              </p:ext>
            </p:extLst>
          </p:nvPr>
        </p:nvGraphicFramePr>
        <p:xfrm>
          <a:off x="296888" y="237507"/>
          <a:ext cx="11614071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9520"/>
                <a:gridCol w="6424551"/>
              </a:tblGrid>
              <a:tr h="822960">
                <a:tc>
                  <a:txBody>
                    <a:bodyPr/>
                    <a:lstStyle/>
                    <a:p>
                      <a:r>
                        <a:rPr lang="ru-RU" sz="24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Предметные области </a:t>
                      </a:r>
                      <a:r>
                        <a:rPr lang="ru-RU" sz="24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	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Учебные предметы (учебные курсы,  учебные модули)</a:t>
                      </a:r>
                      <a:endParaRPr lang="ru-RU" sz="2400" b="0" i="0" u="none" strike="noStrike" baseline="0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/>
                </a:tc>
              </a:tr>
              <a:tr h="2286000">
                <a:tc>
                  <a:txBody>
                    <a:bodyPr/>
                    <a:lstStyle/>
                    <a:p>
                      <a:r>
                        <a:rPr lang="ru-RU" sz="24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Основы духовно-нравственной культуры народов России</a:t>
                      </a:r>
                      <a:endParaRPr lang="ru-RU" sz="2400" b="0" i="0" u="none" strike="noStrike" baseline="0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Выбор одного из учебных курсов (учебных модулей) из перечня, предлагаемого организацией, осуществляется по заявлению обучающихся, родителей (законных представителей) несовершеннолетних обучающихся</a:t>
                      </a:r>
                      <a:endParaRPr lang="ru-RU" sz="2400" dirty="0"/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Искусство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Изобразительное искусство</a:t>
                      </a:r>
                    </a:p>
                    <a:p>
                      <a:r>
                        <a:rPr lang="ru-RU" sz="2400" dirty="0" smtClean="0"/>
                        <a:t>Музыка</a:t>
                      </a:r>
                      <a:endParaRPr lang="ru-RU" sz="24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Технология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Технология</a:t>
                      </a:r>
                      <a:endParaRPr lang="ru-RU" sz="2400" dirty="0"/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Физическая культура и основы безопасности жизнедеятельности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Физическая культура</a:t>
                      </a:r>
                    </a:p>
                    <a:p>
                      <a:r>
                        <a:rPr lang="ru-RU" sz="2400" dirty="0" smtClean="0"/>
                        <a:t>Основы безопасности жизнедеятельности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512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005" y="142523"/>
            <a:ext cx="11827824" cy="914399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Объем урочной и внеурочной деятельности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9045585"/>
              </p:ext>
            </p:extLst>
          </p:nvPr>
        </p:nvGraphicFramePr>
        <p:xfrm>
          <a:off x="190501" y="1163639"/>
          <a:ext cx="11731626" cy="542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0851"/>
                <a:gridCol w="3455719"/>
                <a:gridCol w="4785056"/>
              </a:tblGrid>
              <a:tr h="2042160">
                <a:tc>
                  <a:txBody>
                    <a:bodyPr/>
                    <a:lstStyle/>
                    <a:p>
                      <a:r>
                        <a:rPr lang="ru-RU" sz="32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Границы аудиторной нагрузки </a:t>
                      </a:r>
                      <a:r>
                        <a:rPr lang="ru-RU" sz="32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	</a:t>
                      </a:r>
                    </a:p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Старый ФГОС НОО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Обновленный  ФГОС НОО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Минимум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2954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Максимум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3190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066800"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Старый ФГОС ООО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 smtClean="0"/>
                        <a:t>Обновленный  ФГОС ООО</a:t>
                      </a:r>
                    </a:p>
                    <a:p>
                      <a:endParaRPr lang="ru-RU" sz="3200" b="1" dirty="0"/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Минимум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5267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5058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Максимум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6020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5549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3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005" y="142523"/>
            <a:ext cx="11827824" cy="914399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Объем урочной и внеурочной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026" y="1175657"/>
            <a:ext cx="11483439" cy="543889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3600" dirty="0"/>
              <a:t>Уменьшили объем внеурочной деятельности на уровне НОО. Теперь вместо 1350 можно запланировать до </a:t>
            </a:r>
            <a:r>
              <a:rPr lang="ru-RU" sz="3600" b="1" dirty="0">
                <a:solidFill>
                  <a:srgbClr val="FF0000"/>
                </a:solidFill>
              </a:rPr>
              <a:t>1320</a:t>
            </a:r>
            <a:r>
              <a:rPr lang="ru-RU" sz="3600" dirty="0"/>
              <a:t> часов за четыре года.</a:t>
            </a:r>
          </a:p>
          <a:p>
            <a:pPr algn="just"/>
            <a:r>
              <a:rPr lang="ru-RU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Ученики с ОВЗ</a:t>
            </a:r>
          </a:p>
          <a:p>
            <a:pPr marL="0" indent="0" algn="just">
              <a:buNone/>
            </a:pPr>
            <a:r>
              <a:rPr lang="ru-RU" sz="3600" dirty="0"/>
              <a:t>Адаптированные программы на уровне ООО разрабатывают на основе нового ФГОС ООО. Для этого в него внесли вариации предметов. Например, для глухих и слабослышащих можно не включать в программу музыку. При этом для всех детей с ОВЗ вместо физкультуры надо внести </a:t>
            </a:r>
            <a:r>
              <a:rPr lang="ru-RU" sz="3600" dirty="0">
                <a:solidFill>
                  <a:srgbClr val="FF0000"/>
                </a:solidFill>
              </a:rPr>
              <a:t>адаптивную физкультуру.</a:t>
            </a:r>
            <a:r>
              <a:rPr lang="ru-RU" sz="3600" dirty="0"/>
              <a:t> Если школа увеличивает срок освоения адаптированной программы до шести лет, то объем аудиторных часов не может превышать </a:t>
            </a:r>
            <a:r>
              <a:rPr lang="ru-RU" sz="3600" dirty="0">
                <a:solidFill>
                  <a:srgbClr val="FF0000"/>
                </a:solidFill>
              </a:rPr>
              <a:t>6018.</a:t>
            </a:r>
          </a:p>
        </p:txBody>
      </p:sp>
    </p:spTree>
    <p:extLst>
      <p:ext uri="{BB962C8B-B14F-4D97-AF65-F5344CB8AC3E}">
        <p14:creationId xmlns:p14="http://schemas.microsoft.com/office/powerpoint/2010/main" val="396531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57" y="365129"/>
            <a:ext cx="11780323" cy="1325563"/>
          </a:xfrm>
        </p:spPr>
        <p:txBody>
          <a:bodyPr>
            <a:noAutofit/>
          </a:bodyPr>
          <a:lstStyle/>
          <a:p>
            <a:pPr algn="just"/>
            <a:r>
              <a:rPr lang="ru-RU" sz="3200" b="1" dirty="0"/>
              <a:t>О ресурсном обеспечении  реализации основных образовательных программ начального и основного общего образования в соответствии с требованиями обновленных ФГОС ОО.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629" y="1825625"/>
            <a:ext cx="11887200" cy="4836432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u="sng" dirty="0">
                <a:solidFill>
                  <a:srgbClr val="FF0000"/>
                </a:solidFill>
              </a:rPr>
              <a:t>Информационно-образовательная </a:t>
            </a:r>
            <a:r>
              <a:rPr lang="ru-RU" u="sng" dirty="0" smtClean="0">
                <a:solidFill>
                  <a:srgbClr val="FF0000"/>
                </a:solidFill>
              </a:rPr>
              <a:t>среда</a:t>
            </a:r>
            <a:endParaRPr lang="ru-RU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3200" dirty="0"/>
              <a:t>доступ к информационно-образовательной среде должен быть у каждого ученика и родителя или законного представителя в течение всего периода обучения.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u="sng" dirty="0">
                <a:solidFill>
                  <a:srgbClr val="00B0F0"/>
                </a:solidFill>
              </a:rPr>
              <a:t>Оснащение </a:t>
            </a:r>
            <a:r>
              <a:rPr lang="ru-RU" b="1" u="sng" dirty="0" smtClean="0">
                <a:solidFill>
                  <a:srgbClr val="00B0F0"/>
                </a:solidFill>
              </a:rPr>
              <a:t>кабинетов</a:t>
            </a:r>
          </a:p>
          <a:p>
            <a:pPr marL="0" indent="0" algn="just">
              <a:buNone/>
            </a:pPr>
            <a:r>
              <a:rPr lang="ru-RU" sz="3500" dirty="0"/>
              <a:t>Установлены  требования к оснащению кабинетов по отдельным предметным областям. </a:t>
            </a:r>
          </a:p>
          <a:p>
            <a:pPr marL="0" indent="0" algn="just">
              <a:buNone/>
            </a:pPr>
            <a:r>
              <a:rPr lang="ru-RU" sz="3500" dirty="0"/>
              <a:t>«Русский язык и литература», «Родной язык и родная литература», «Иностранные языки», «Общественно-научные предметы», «Искусство», «Технология», «Физическая культура и основы безопасности жизнедеятельности» в соответствии с требованиями ФГОС ОО</a:t>
            </a:r>
          </a:p>
        </p:txBody>
      </p:sp>
    </p:spTree>
    <p:extLst>
      <p:ext uri="{BB962C8B-B14F-4D97-AF65-F5344CB8AC3E}">
        <p14:creationId xmlns:p14="http://schemas.microsoft.com/office/powerpoint/2010/main" val="287130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57" y="365129"/>
            <a:ext cx="11780323" cy="1325563"/>
          </a:xfrm>
        </p:spPr>
        <p:txBody>
          <a:bodyPr>
            <a:noAutofit/>
          </a:bodyPr>
          <a:lstStyle/>
          <a:p>
            <a:pPr algn="just"/>
            <a:r>
              <a:rPr lang="ru-RU" sz="3200" b="1" dirty="0"/>
              <a:t>О ресурсном обеспечении  реализации основных образовательных программ начального и основного общего образования в соответствии с требованиями обновленных ФГОС ОО.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629" y="1825625"/>
            <a:ext cx="11887200" cy="483643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4000" b="1" u="sng" dirty="0">
                <a:solidFill>
                  <a:srgbClr val="00B0F0"/>
                </a:solidFill>
              </a:rPr>
              <a:t>Оснащение кабинетов</a:t>
            </a:r>
          </a:p>
          <a:p>
            <a:pPr marL="0" indent="0" algn="just">
              <a:buNone/>
            </a:pPr>
            <a:r>
              <a:rPr lang="ru-RU" sz="3600" dirty="0"/>
              <a:t>полностью укомплектованы кабинеты физики, химии, биологии комплектами специального лабораторного оборудования, обеспечивающими проведение лабораторных работ и опытно-экспериментальной деятельности.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3600" b="1" u="sng" dirty="0">
                <a:solidFill>
                  <a:srgbClr val="00B050"/>
                </a:solidFill>
              </a:rPr>
              <a:t>модели сетевого взаимодействия </a:t>
            </a:r>
            <a:r>
              <a:rPr lang="ru-RU" sz="3600" dirty="0"/>
              <a:t>ОО и учреждений дополнительного образования детей, учреждений культуры и спорта, средних специальных и высших учебных заведений, учреждений культуры, обеспечивающих реализацию ООП НОО и ООО в рамках перехода на новые ФГОС НОО и ООО</a:t>
            </a:r>
          </a:p>
        </p:txBody>
      </p:sp>
    </p:spTree>
    <p:extLst>
      <p:ext uri="{BB962C8B-B14F-4D97-AF65-F5344CB8AC3E}">
        <p14:creationId xmlns:p14="http://schemas.microsoft.com/office/powerpoint/2010/main" val="326194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490067"/>
          </a:xfrm>
        </p:spPr>
        <p:txBody>
          <a:bodyPr>
            <a:noAutofit/>
          </a:bodyPr>
          <a:lstStyle/>
          <a:p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Учебники 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5360" y="836717"/>
            <a:ext cx="11521280" cy="5670963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Письмо МП РФ от 11.11.2021 № 03-1899</a:t>
            </a:r>
          </a:p>
          <a:p>
            <a:pPr marL="0" indent="0" algn="just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	«В настоящее время федеральный перечень учебников, утвержденный приказом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России от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20.05.2020 № 254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не содержит учебников, прошедших экспертизу на соответствие требованиям обновленных ФГОС 2021. </a:t>
            </a:r>
          </a:p>
          <a:p>
            <a:pPr marL="0" indent="0" algn="just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 период перехода на обновленные ФГОС могут быть использованы любые учебно-методические комплекты, включенные в федеральный перечень учебников. </a:t>
            </a:r>
          </a:p>
          <a:p>
            <a:pPr marL="0" indent="0" algn="just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 этом особое внимание должно быть уделено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изменению методики преподавания учебных предметов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при одновременном использовании дополнительных учебных, дидактических материалов, ориентированных на формирование предметных,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метапредметных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и личностных результатов»</a:t>
            </a:r>
          </a:p>
          <a:p>
            <a:pPr marL="0" indent="0" algn="just">
              <a:buNone/>
            </a:pPr>
            <a:endParaRPr lang="ru-RU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2400" u="sng" dirty="0"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  <a:r>
              <a:rPr lang="ru-RU" sz="2400" u="sng" dirty="0">
                <a:latin typeface="Arial" panose="020B0604020202020204" pitchFamily="34" charset="0"/>
                <a:cs typeface="Arial" panose="020B0604020202020204" pitchFamily="34" charset="0"/>
              </a:rPr>
              <a:t>МП РФ от 12.11.2021 № 819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Об утверждении порядка формирования федерального перечня учебников, допущенных к использованию при реализации имеющих государственную аккредитацию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образовательных программ начального общего, основного общего, среднего общего образования»</a:t>
            </a:r>
          </a:p>
          <a:p>
            <a:pPr marL="0" indent="0">
              <a:buNone/>
            </a:pPr>
            <a:endParaRPr lang="ru-RU" sz="1900" u="sng" dirty="0"/>
          </a:p>
          <a:p>
            <a:pPr marL="0" indent="0">
              <a:buNone/>
            </a:pPr>
            <a:endParaRPr lang="ru-RU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08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57" y="365129"/>
            <a:ext cx="11780323" cy="1325563"/>
          </a:xfrm>
        </p:spPr>
        <p:txBody>
          <a:bodyPr>
            <a:noAutofit/>
          </a:bodyPr>
          <a:lstStyle/>
          <a:p>
            <a:pPr algn="just"/>
            <a:r>
              <a:rPr lang="ru-RU" sz="3200" b="1" dirty="0"/>
              <a:t>О ресурсном обеспечении  реализации основных образовательных программ начального и основного общего образования в соответствии с требованиями обновленных ФГОС ОО.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686307"/>
            <a:ext cx="11629901" cy="50232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3200" b="1" u="sng" dirty="0">
                <a:solidFill>
                  <a:srgbClr val="00B050"/>
                </a:solidFill>
              </a:rPr>
              <a:t>Психолого-педагогические условия</a:t>
            </a:r>
          </a:p>
          <a:p>
            <a:pPr marL="0" indent="0">
              <a:buNone/>
            </a:pPr>
            <a:r>
              <a:rPr lang="ru-RU" sz="3200" dirty="0"/>
              <a:t>требований к психолого-педагогическим условиям стало больше. При этом акцент сделан на </a:t>
            </a:r>
            <a:r>
              <a:rPr lang="ru-RU" sz="3200" dirty="0">
                <a:solidFill>
                  <a:srgbClr val="FF0000"/>
                </a:solidFill>
              </a:rPr>
              <a:t>социально-психологическую адаптацию  </a:t>
            </a:r>
            <a:r>
              <a:rPr lang="ru-RU" sz="3200" dirty="0"/>
              <a:t>к школе. Также описали порядок, по которому следует проводить психолого-педагогическое сопровождение участников образовательных отношений.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3200" b="1" u="sng" dirty="0"/>
              <a:t>Повышение квалификации педагогов</a:t>
            </a:r>
          </a:p>
          <a:p>
            <a:pPr marL="0" indent="0" algn="just">
              <a:buNone/>
            </a:pPr>
            <a:r>
              <a:rPr lang="ru-RU" sz="3200" dirty="0"/>
              <a:t>В Законе об образовании по-прежнему закреплено, что педагог может проходить дополнительное профессиональное образование раз в три года и обязан систематически повышать квалификацию.</a:t>
            </a:r>
          </a:p>
        </p:txBody>
      </p:sp>
    </p:spTree>
    <p:extLst>
      <p:ext uri="{BB962C8B-B14F-4D97-AF65-F5344CB8AC3E}">
        <p14:creationId xmlns:p14="http://schemas.microsoft.com/office/powerpoint/2010/main" val="331171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5" y="17"/>
            <a:ext cx="1210095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493586"/>
      </p:ext>
    </p:extLst>
  </p:cSld>
  <p:clrMapOvr>
    <a:masterClrMapping/>
  </p:clrMapOvr>
</p:sld>
</file>

<file path=ppt/theme/theme1.xml><?xml version="1.0" encoding="utf-8"?>
<a:theme xmlns:a="http://schemas.openxmlformats.org/drawingml/2006/main" name="1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3887</TotalTime>
  <Words>2062</Words>
  <Application>Microsoft Office PowerPoint</Application>
  <PresentationFormat>Произвольный</PresentationFormat>
  <Paragraphs>285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11_Тема Office</vt:lpstr>
      <vt:lpstr>Тема Office</vt:lpstr>
      <vt:lpstr>1_Тема Office</vt:lpstr>
      <vt:lpstr>2_Тема Office</vt:lpstr>
      <vt:lpstr>3_Тема Office</vt:lpstr>
      <vt:lpstr>Презентация PowerPoint</vt:lpstr>
      <vt:lpstr>ПЛАН РАБОТЫ</vt:lpstr>
      <vt:lpstr>Ключевые изменения в обновленных ФГОС  НОО и ООО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Критерии качества ООП ОО</vt:lpstr>
      <vt:lpstr> Группы личностных результатов(по направлениям воспитательной работы): </vt:lpstr>
      <vt:lpstr>Презентация PowerPoint</vt:lpstr>
      <vt:lpstr>Детализация требований к предметным   результатам (пример: биология)</vt:lpstr>
      <vt:lpstr> Рабочие программы должны включать: </vt:lpstr>
      <vt:lpstr>Требования к рабочим программам </vt:lpstr>
      <vt:lpstr>Требования к структуре рабочей программы воспитания</vt:lpstr>
      <vt:lpstr>РЕСУРСЫ ПО ПЕРЕХОДУ НА ОБНОВЛЕННЫЕ ФГОС</vt:lpstr>
      <vt:lpstr>         Научно-методическое сопровождение ФГОС: конструктор рабочих программ      </vt:lpstr>
      <vt:lpstr>Учебный план</vt:lpstr>
      <vt:lpstr>Предметные области и предметы</vt:lpstr>
      <vt:lpstr>Предметные области и предметы</vt:lpstr>
      <vt:lpstr>Презентация PowerPoint</vt:lpstr>
      <vt:lpstr>Презентация PowerPoint</vt:lpstr>
      <vt:lpstr>Объем урочной и внеурочной деятельности</vt:lpstr>
      <vt:lpstr>Объем урочной и внеурочной деятельности</vt:lpstr>
      <vt:lpstr>О ресурсном обеспечении  реализации основных образовательных программ начального и основного общего образования в соответствии с требованиями обновленных ФГОС ОО.</vt:lpstr>
      <vt:lpstr>О ресурсном обеспечении  реализации основных образовательных программ начального и основного общего образования в соответствии с требованиями обновленных ФГОС ОО.</vt:lpstr>
      <vt:lpstr>Учебники </vt:lpstr>
      <vt:lpstr>О ресурсном обеспечении  реализации основных образовательных программ начального и основного общего образования в соответствии с требованиями обновленных ФГОС ОО.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Суханова Ольга Николаевна</dc:creator>
  <cp:lastModifiedBy>profnet@kimc.ms</cp:lastModifiedBy>
  <cp:revision>298</cp:revision>
  <cp:lastPrinted>2022-01-27T12:07:19Z</cp:lastPrinted>
  <dcterms:created xsi:type="dcterms:W3CDTF">2021-10-20T18:23:36Z</dcterms:created>
  <dcterms:modified xsi:type="dcterms:W3CDTF">2022-02-25T05:45:59Z</dcterms:modified>
</cp:coreProperties>
</file>